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Jua" panose="020B0604020202020204" charset="-127"/>
      <p:regular r:id="rId33"/>
    </p:embeddedFont>
    <p:embeddedFont>
      <p:font typeface="Bangers" panose="020B0604020202020204" charset="0"/>
      <p:regular r:id="rId34"/>
    </p:embeddedFont>
    <p:embeddedFont>
      <p:font typeface="Calibri (MS) Bold" panose="020B0604020202020204" charset="0"/>
      <p:regular r:id="rId35"/>
    </p:embeddedFont>
    <p:embeddedFont>
      <p:font typeface="Calibri (MS)" panose="020B0604020202020204" charset="0"/>
      <p:regular r:id="rId36"/>
    </p:embeddedFont>
    <p:embeddedFont>
      <p:font typeface="Bobby Jones Soft" panose="020B0604020202020204" charset="0"/>
      <p:regular r:id="rId37"/>
    </p:embeddedFont>
    <p:embeddedFont>
      <p:font typeface="League Spartan" panose="020B0604020202020204" charset="0"/>
      <p:regular r:id="rId38"/>
    </p:embeddedFont>
    <p:embeddedFont>
      <p:font typeface="Canva Sans" panose="020B0604020202020204" charset="0"/>
      <p:regular r:id="rId39"/>
    </p:embeddedFont>
    <p:embeddedFont>
      <p:font typeface="Canva Sans Bold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54.png"/><Relationship Id="rId18" Type="http://schemas.openxmlformats.org/officeDocument/2006/relationships/image" Target="../media/image107.sv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101.svg"/><Relationship Id="rId17" Type="http://schemas.openxmlformats.org/officeDocument/2006/relationships/image" Target="../media/image56.png"/><Relationship Id="rId2" Type="http://schemas.openxmlformats.org/officeDocument/2006/relationships/image" Target="../media/image37.png"/><Relationship Id="rId16" Type="http://schemas.openxmlformats.org/officeDocument/2006/relationships/image" Target="../media/image105.svg"/><Relationship Id="rId20" Type="http://schemas.openxmlformats.org/officeDocument/2006/relationships/image" Target="../media/image10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10" Type="http://schemas.openxmlformats.org/officeDocument/2006/relationships/image" Target="../media/image99.svg"/><Relationship Id="rId19" Type="http://schemas.openxmlformats.org/officeDocument/2006/relationships/image" Target="../media/image57.png"/><Relationship Id="rId4" Type="http://schemas.openxmlformats.org/officeDocument/2006/relationships/image" Target="../media/image2.svg"/><Relationship Id="rId9" Type="http://schemas.openxmlformats.org/officeDocument/2006/relationships/image" Target="../media/image52.png"/><Relationship Id="rId14" Type="http://schemas.openxmlformats.org/officeDocument/2006/relationships/image" Target="../media/image10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11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115.svg"/><Relationship Id="rId4" Type="http://schemas.openxmlformats.org/officeDocument/2006/relationships/image" Target="../media/image2.sv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13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64.png"/><Relationship Id="rId12" Type="http://schemas.openxmlformats.org/officeDocument/2006/relationships/image" Target="../media/image123.svg"/><Relationship Id="rId2" Type="http://schemas.openxmlformats.org/officeDocument/2006/relationships/image" Target="../media/image1.png"/><Relationship Id="rId16" Type="http://schemas.openxmlformats.org/officeDocument/2006/relationships/image" Target="../media/image1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4.svg"/><Relationship Id="rId15" Type="http://schemas.openxmlformats.org/officeDocument/2006/relationships/image" Target="../media/image68.png"/><Relationship Id="rId10" Type="http://schemas.openxmlformats.org/officeDocument/2006/relationships/image" Target="../media/image121.svg"/><Relationship Id="rId4" Type="http://schemas.openxmlformats.org/officeDocument/2006/relationships/image" Target="../media/image2.png"/><Relationship Id="rId9" Type="http://schemas.openxmlformats.org/officeDocument/2006/relationships/image" Target="../media/image65.png"/><Relationship Id="rId14" Type="http://schemas.openxmlformats.org/officeDocument/2006/relationships/image" Target="../media/image1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svg"/><Relationship Id="rId7" Type="http://schemas.openxmlformats.org/officeDocument/2006/relationships/image" Target="../media/image1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74.svg"/><Relationship Id="rId4" Type="http://schemas.openxmlformats.org/officeDocument/2006/relationships/image" Target="../media/image2.sv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6.svg"/><Relationship Id="rId26" Type="http://schemas.openxmlformats.org/officeDocument/2006/relationships/image" Target="../media/image138.svg"/><Relationship Id="rId39" Type="http://schemas.openxmlformats.org/officeDocument/2006/relationships/image" Target="../media/image80.png"/><Relationship Id="rId21" Type="http://schemas.openxmlformats.org/officeDocument/2006/relationships/image" Target="../media/image10.png"/><Relationship Id="rId34" Type="http://schemas.openxmlformats.org/officeDocument/2006/relationships/image" Target="../media/image144.svg"/><Relationship Id="rId42" Type="http://schemas.openxmlformats.org/officeDocument/2006/relationships/image" Target="../media/image82.png"/><Relationship Id="rId7" Type="http://schemas.openxmlformats.org/officeDocument/2006/relationships/image" Target="../media/image6.png"/><Relationship Id="rId2" Type="http://schemas.openxmlformats.org/officeDocument/2006/relationships/image" Target="../media/image69.png"/><Relationship Id="rId16" Type="http://schemas.openxmlformats.org/officeDocument/2006/relationships/image" Target="../media/image23.svg"/><Relationship Id="rId20" Type="http://schemas.openxmlformats.org/officeDocument/2006/relationships/image" Target="../media/image17.svg"/><Relationship Id="rId29" Type="http://schemas.openxmlformats.org/officeDocument/2006/relationships/image" Target="../media/image76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svg"/><Relationship Id="rId11" Type="http://schemas.openxmlformats.org/officeDocument/2006/relationships/image" Target="../media/image72.png"/><Relationship Id="rId24" Type="http://schemas.openxmlformats.org/officeDocument/2006/relationships/image" Target="../media/image55.svg"/><Relationship Id="rId32" Type="http://schemas.openxmlformats.org/officeDocument/2006/relationships/image" Target="../media/image57.svg"/><Relationship Id="rId37" Type="http://schemas.openxmlformats.org/officeDocument/2006/relationships/image" Target="../media/image79.png"/><Relationship Id="rId40" Type="http://schemas.openxmlformats.org/officeDocument/2006/relationships/image" Target="../media/image150.svg"/><Relationship Id="rId5" Type="http://schemas.openxmlformats.org/officeDocument/2006/relationships/image" Target="../media/image71.png"/><Relationship Id="rId15" Type="http://schemas.openxmlformats.org/officeDocument/2006/relationships/image" Target="../media/image12.png"/><Relationship Id="rId23" Type="http://schemas.openxmlformats.org/officeDocument/2006/relationships/image" Target="../media/image28.png"/><Relationship Id="rId28" Type="http://schemas.openxmlformats.org/officeDocument/2006/relationships/image" Target="../media/image140.svg"/><Relationship Id="rId36" Type="http://schemas.openxmlformats.org/officeDocument/2006/relationships/image" Target="../media/image146.svg"/><Relationship Id="rId10" Type="http://schemas.openxmlformats.org/officeDocument/2006/relationships/image" Target="../media/image13.svg"/><Relationship Id="rId19" Type="http://schemas.openxmlformats.org/officeDocument/2006/relationships/image" Target="../media/image9.png"/><Relationship Id="rId31" Type="http://schemas.openxmlformats.org/officeDocument/2006/relationships/image" Target="../media/image29.png"/><Relationship Id="rId44" Type="http://schemas.openxmlformats.org/officeDocument/2006/relationships/image" Target="../media/image154.svg"/><Relationship Id="rId4" Type="http://schemas.openxmlformats.org/officeDocument/2006/relationships/image" Target="../media/image130.svg"/><Relationship Id="rId9" Type="http://schemas.openxmlformats.org/officeDocument/2006/relationships/image" Target="../media/image7.png"/><Relationship Id="rId14" Type="http://schemas.openxmlformats.org/officeDocument/2006/relationships/image" Target="../media/image15.svg"/><Relationship Id="rId22" Type="http://schemas.openxmlformats.org/officeDocument/2006/relationships/image" Target="../media/image19.svg"/><Relationship Id="rId27" Type="http://schemas.openxmlformats.org/officeDocument/2006/relationships/image" Target="../media/image75.png"/><Relationship Id="rId30" Type="http://schemas.openxmlformats.org/officeDocument/2006/relationships/image" Target="../media/image142.svg"/><Relationship Id="rId35" Type="http://schemas.openxmlformats.org/officeDocument/2006/relationships/image" Target="../media/image78.png"/><Relationship Id="rId43" Type="http://schemas.openxmlformats.org/officeDocument/2006/relationships/image" Target="../media/image83.png"/><Relationship Id="rId8" Type="http://schemas.openxmlformats.org/officeDocument/2006/relationships/image" Target="../media/image11.svg"/><Relationship Id="rId3" Type="http://schemas.openxmlformats.org/officeDocument/2006/relationships/image" Target="../media/image70.png"/><Relationship Id="rId12" Type="http://schemas.openxmlformats.org/officeDocument/2006/relationships/image" Target="../media/image134.svg"/><Relationship Id="rId17" Type="http://schemas.openxmlformats.org/officeDocument/2006/relationships/image" Target="../media/image73.png"/><Relationship Id="rId25" Type="http://schemas.openxmlformats.org/officeDocument/2006/relationships/image" Target="../media/image74.png"/><Relationship Id="rId33" Type="http://schemas.openxmlformats.org/officeDocument/2006/relationships/image" Target="../media/image77.png"/><Relationship Id="rId38" Type="http://schemas.openxmlformats.org/officeDocument/2006/relationships/image" Target="../media/image14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jpeg"/><Relationship Id="rId4" Type="http://schemas.openxmlformats.org/officeDocument/2006/relationships/image" Target="../media/image157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23.svg"/><Relationship Id="rId26" Type="http://schemas.openxmlformats.org/officeDocument/2006/relationships/image" Target="../media/image55.svg"/><Relationship Id="rId39" Type="http://schemas.openxmlformats.org/officeDocument/2006/relationships/image" Target="../media/image79.png"/><Relationship Id="rId21" Type="http://schemas.openxmlformats.org/officeDocument/2006/relationships/image" Target="../media/image9.png"/><Relationship Id="rId34" Type="http://schemas.openxmlformats.org/officeDocument/2006/relationships/image" Target="../media/image57.svg"/><Relationship Id="rId42" Type="http://schemas.openxmlformats.org/officeDocument/2006/relationships/image" Target="../media/image83.png"/><Relationship Id="rId7" Type="http://schemas.openxmlformats.org/officeDocument/2006/relationships/image" Target="../media/image71.png"/><Relationship Id="rId2" Type="http://schemas.openxmlformats.org/officeDocument/2006/relationships/image" Target="../media/image5.png"/><Relationship Id="rId16" Type="http://schemas.openxmlformats.org/officeDocument/2006/relationships/image" Target="../media/image15.svg"/><Relationship Id="rId20" Type="http://schemas.openxmlformats.org/officeDocument/2006/relationships/image" Target="../media/image136.svg"/><Relationship Id="rId29" Type="http://schemas.openxmlformats.org/officeDocument/2006/relationships/image" Target="../media/image75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svg"/><Relationship Id="rId11" Type="http://schemas.openxmlformats.org/officeDocument/2006/relationships/image" Target="../media/image7.png"/><Relationship Id="rId24" Type="http://schemas.openxmlformats.org/officeDocument/2006/relationships/image" Target="../media/image19.svg"/><Relationship Id="rId32" Type="http://schemas.openxmlformats.org/officeDocument/2006/relationships/image" Target="../media/image142.svg"/><Relationship Id="rId37" Type="http://schemas.openxmlformats.org/officeDocument/2006/relationships/image" Target="../media/image78.png"/><Relationship Id="rId40" Type="http://schemas.openxmlformats.org/officeDocument/2006/relationships/image" Target="../media/image148.svg"/><Relationship Id="rId5" Type="http://schemas.openxmlformats.org/officeDocument/2006/relationships/image" Target="../media/image88.png"/><Relationship Id="rId15" Type="http://schemas.openxmlformats.org/officeDocument/2006/relationships/image" Target="../media/image8.png"/><Relationship Id="rId23" Type="http://schemas.openxmlformats.org/officeDocument/2006/relationships/image" Target="../media/image10.png"/><Relationship Id="rId28" Type="http://schemas.openxmlformats.org/officeDocument/2006/relationships/image" Target="../media/image138.svg"/><Relationship Id="rId36" Type="http://schemas.openxmlformats.org/officeDocument/2006/relationships/image" Target="../media/image144.svg"/><Relationship Id="rId10" Type="http://schemas.openxmlformats.org/officeDocument/2006/relationships/image" Target="../media/image11.svg"/><Relationship Id="rId19" Type="http://schemas.openxmlformats.org/officeDocument/2006/relationships/image" Target="../media/image73.png"/><Relationship Id="rId31" Type="http://schemas.openxmlformats.org/officeDocument/2006/relationships/image" Target="../media/image89.png"/><Relationship Id="rId4" Type="http://schemas.openxmlformats.org/officeDocument/2006/relationships/image" Target="../media/image160.svg"/><Relationship Id="rId9" Type="http://schemas.openxmlformats.org/officeDocument/2006/relationships/image" Target="../media/image6.png"/><Relationship Id="rId14" Type="http://schemas.openxmlformats.org/officeDocument/2006/relationships/image" Target="../media/image134.svg"/><Relationship Id="rId22" Type="http://schemas.openxmlformats.org/officeDocument/2006/relationships/image" Target="../media/image17.svg"/><Relationship Id="rId27" Type="http://schemas.openxmlformats.org/officeDocument/2006/relationships/image" Target="../media/image74.png"/><Relationship Id="rId30" Type="http://schemas.openxmlformats.org/officeDocument/2006/relationships/image" Target="../media/image140.svg"/><Relationship Id="rId35" Type="http://schemas.openxmlformats.org/officeDocument/2006/relationships/image" Target="../media/image77.png"/><Relationship Id="rId43" Type="http://schemas.openxmlformats.org/officeDocument/2006/relationships/image" Target="../media/image154.svg"/><Relationship Id="rId8" Type="http://schemas.openxmlformats.org/officeDocument/2006/relationships/image" Target="../media/image132.svg"/><Relationship Id="rId3" Type="http://schemas.openxmlformats.org/officeDocument/2006/relationships/image" Target="../media/image87.png"/><Relationship Id="rId12" Type="http://schemas.openxmlformats.org/officeDocument/2006/relationships/image" Target="../media/image13.svg"/><Relationship Id="rId17" Type="http://schemas.openxmlformats.org/officeDocument/2006/relationships/image" Target="../media/image12.png"/><Relationship Id="rId25" Type="http://schemas.openxmlformats.org/officeDocument/2006/relationships/image" Target="../media/image28.png"/><Relationship Id="rId33" Type="http://schemas.openxmlformats.org/officeDocument/2006/relationships/image" Target="../media/image29.png"/><Relationship Id="rId38" Type="http://schemas.openxmlformats.org/officeDocument/2006/relationships/image" Target="../media/image14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34" Type="http://schemas.openxmlformats.org/officeDocument/2006/relationships/image" Target="../media/image41.svg"/><Relationship Id="rId7" Type="http://schemas.openxmlformats.org/officeDocument/2006/relationships/image" Target="../media/image8.png"/><Relationship Id="rId12" Type="http://schemas.openxmlformats.org/officeDocument/2006/relationships/image" Target="../media/image19.svg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2" Type="http://schemas.openxmlformats.org/officeDocument/2006/relationships/image" Target="../media/image5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0.png"/><Relationship Id="rId24" Type="http://schemas.openxmlformats.org/officeDocument/2006/relationships/image" Target="../media/image31.svg"/><Relationship Id="rId32" Type="http://schemas.openxmlformats.org/officeDocument/2006/relationships/image" Target="../media/image39.sv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image" Target="../media/image35.svg"/><Relationship Id="rId36" Type="http://schemas.openxmlformats.org/officeDocument/2006/relationships/image" Target="../media/image43.svg"/><Relationship Id="rId10" Type="http://schemas.openxmlformats.org/officeDocument/2006/relationships/image" Target="../media/image17.svg"/><Relationship Id="rId19" Type="http://schemas.openxmlformats.org/officeDocument/2006/relationships/image" Target="../media/image14.png"/><Relationship Id="rId31" Type="http://schemas.openxmlformats.org/officeDocument/2006/relationships/image" Target="../media/image20.png"/><Relationship Id="rId4" Type="http://schemas.openxmlformats.org/officeDocument/2006/relationships/image" Target="../media/image11.svg"/><Relationship Id="rId9" Type="http://schemas.openxmlformats.org/officeDocument/2006/relationships/image" Target="../media/image9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18.png"/><Relationship Id="rId30" Type="http://schemas.openxmlformats.org/officeDocument/2006/relationships/image" Target="../media/image37.svg"/><Relationship Id="rId35" Type="http://schemas.openxmlformats.org/officeDocument/2006/relationships/image" Target="../media/image22.png"/><Relationship Id="rId8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12" Type="http://schemas.openxmlformats.org/officeDocument/2006/relationships/image" Target="../media/image16.svg"/><Relationship Id="rId2" Type="http://schemas.openxmlformats.org/officeDocument/2006/relationships/image" Target="../media/image95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00.png"/><Relationship Id="rId5" Type="http://schemas.openxmlformats.org/officeDocument/2006/relationships/image" Target="../media/image97.png"/><Relationship Id="rId15" Type="http://schemas.openxmlformats.org/officeDocument/2006/relationships/image" Target="../media/image102.png"/><Relationship Id="rId10" Type="http://schemas.openxmlformats.org/officeDocument/2006/relationships/image" Target="../media/image14.svg"/><Relationship Id="rId4" Type="http://schemas.openxmlformats.org/officeDocument/2006/relationships/image" Target="../media/image80.svg"/><Relationship Id="rId9" Type="http://schemas.openxmlformats.org/officeDocument/2006/relationships/image" Target="../media/image99.png"/><Relationship Id="rId1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32.sv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30.sv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sv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35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35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1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image" Target="../media/image19.svg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2" Type="http://schemas.openxmlformats.org/officeDocument/2006/relationships/image" Target="../media/image5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0.png"/><Relationship Id="rId24" Type="http://schemas.openxmlformats.org/officeDocument/2006/relationships/image" Target="../media/image31.svg"/><Relationship Id="rId32" Type="http://schemas.openxmlformats.org/officeDocument/2006/relationships/image" Target="../media/image47.sv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image" Target="../media/image35.svg"/><Relationship Id="rId10" Type="http://schemas.openxmlformats.org/officeDocument/2006/relationships/image" Target="../media/image17.svg"/><Relationship Id="rId19" Type="http://schemas.openxmlformats.org/officeDocument/2006/relationships/image" Target="../media/image14.png"/><Relationship Id="rId31" Type="http://schemas.openxmlformats.org/officeDocument/2006/relationships/image" Target="../media/image24.png"/><Relationship Id="rId4" Type="http://schemas.openxmlformats.org/officeDocument/2006/relationships/image" Target="../media/image11.svg"/><Relationship Id="rId9" Type="http://schemas.openxmlformats.org/officeDocument/2006/relationships/image" Target="../media/image9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18.png"/><Relationship Id="rId30" Type="http://schemas.openxmlformats.org/officeDocument/2006/relationships/image" Target="../media/image4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53.svg"/><Relationship Id="rId26" Type="http://schemas.openxmlformats.org/officeDocument/2006/relationships/image" Target="../media/image21.svg"/><Relationship Id="rId21" Type="http://schemas.openxmlformats.org/officeDocument/2006/relationships/image" Target="../media/image29.png"/><Relationship Id="rId34" Type="http://schemas.openxmlformats.org/officeDocument/2006/relationships/image" Target="../media/image65.sv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7.png"/><Relationship Id="rId25" Type="http://schemas.openxmlformats.org/officeDocument/2006/relationships/image" Target="../media/image11.png"/><Relationship Id="rId33" Type="http://schemas.openxmlformats.org/officeDocument/2006/relationships/image" Target="../media/image33.png"/><Relationship Id="rId38" Type="http://schemas.openxmlformats.org/officeDocument/2006/relationships/image" Target="../media/image69.svg"/><Relationship Id="rId2" Type="http://schemas.openxmlformats.org/officeDocument/2006/relationships/image" Target="../media/image5.png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9.png"/><Relationship Id="rId24" Type="http://schemas.openxmlformats.org/officeDocument/2006/relationships/image" Target="../media/image23.svg"/><Relationship Id="rId32" Type="http://schemas.openxmlformats.org/officeDocument/2006/relationships/image" Target="../media/image63.svg"/><Relationship Id="rId37" Type="http://schemas.openxmlformats.org/officeDocument/2006/relationships/image" Target="../media/image35.png"/><Relationship Id="rId5" Type="http://schemas.openxmlformats.org/officeDocument/2006/relationships/image" Target="../media/image7.png"/><Relationship Id="rId15" Type="http://schemas.openxmlformats.org/officeDocument/2006/relationships/image" Target="../media/image26.png"/><Relationship Id="rId23" Type="http://schemas.openxmlformats.org/officeDocument/2006/relationships/image" Target="../media/image12.png"/><Relationship Id="rId28" Type="http://schemas.openxmlformats.org/officeDocument/2006/relationships/image" Target="../media/image59.svg"/><Relationship Id="rId36" Type="http://schemas.openxmlformats.org/officeDocument/2006/relationships/image" Target="../media/image67.svg"/><Relationship Id="rId10" Type="http://schemas.openxmlformats.org/officeDocument/2006/relationships/image" Target="../media/image49.svg"/><Relationship Id="rId19" Type="http://schemas.openxmlformats.org/officeDocument/2006/relationships/image" Target="../media/image28.png"/><Relationship Id="rId31" Type="http://schemas.openxmlformats.org/officeDocument/2006/relationships/image" Target="../media/image32.png"/><Relationship Id="rId4" Type="http://schemas.openxmlformats.org/officeDocument/2006/relationships/image" Target="../media/image11.svg"/><Relationship Id="rId9" Type="http://schemas.openxmlformats.org/officeDocument/2006/relationships/image" Target="../media/image25.png"/><Relationship Id="rId14" Type="http://schemas.openxmlformats.org/officeDocument/2006/relationships/image" Target="../media/image19.svg"/><Relationship Id="rId22" Type="http://schemas.openxmlformats.org/officeDocument/2006/relationships/image" Target="../media/image57.svg"/><Relationship Id="rId27" Type="http://schemas.openxmlformats.org/officeDocument/2006/relationships/image" Target="../media/image30.png"/><Relationship Id="rId30" Type="http://schemas.openxmlformats.org/officeDocument/2006/relationships/image" Target="../media/image61.svg"/><Relationship Id="rId35" Type="http://schemas.openxmlformats.org/officeDocument/2006/relationships/image" Target="../media/image34.png"/><Relationship Id="rId8" Type="http://schemas.openxmlformats.org/officeDocument/2006/relationships/image" Target="../media/image15.sv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svg"/><Relationship Id="rId1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17" Type="http://schemas.openxmlformats.org/officeDocument/2006/relationships/image" Target="../media/image83.svg"/><Relationship Id="rId2" Type="http://schemas.openxmlformats.org/officeDocument/2006/relationships/image" Target="../media/image37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40.png"/><Relationship Id="rId5" Type="http://schemas.openxmlformats.org/officeDocument/2006/relationships/image" Target="../media/image2.png"/><Relationship Id="rId15" Type="http://schemas.openxmlformats.org/officeDocument/2006/relationships/image" Target="../media/image81.svg"/><Relationship Id="rId10" Type="http://schemas.openxmlformats.org/officeDocument/2006/relationships/image" Target="../media/image76.svg"/><Relationship Id="rId19" Type="http://schemas.openxmlformats.org/officeDocument/2006/relationships/image" Target="../media/image45.png"/><Relationship Id="rId4" Type="http://schemas.openxmlformats.org/officeDocument/2006/relationships/image" Target="../media/image2.sv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74.svg"/><Relationship Id="rId4" Type="http://schemas.openxmlformats.org/officeDocument/2006/relationships/image" Target="../media/image2.sv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9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9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24523">
            <a:off x="-4338509" y="4508431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462934">
            <a:off x="13230685" y="5406999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4" y="0"/>
                </a:lnTo>
                <a:lnTo>
                  <a:pt x="9386334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0692947" cy="8229600"/>
            <a:chOff x="0" y="0"/>
            <a:chExt cx="2816250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16250" cy="2167467"/>
            </a:xfrm>
            <a:custGeom>
              <a:avLst/>
              <a:gdLst/>
              <a:ahLst/>
              <a:cxnLst/>
              <a:rect l="l" t="t" r="r" b="b"/>
              <a:pathLst>
                <a:path w="2816250" h="2167467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83778" y="6911266"/>
            <a:ext cx="7733868" cy="941800"/>
            <a:chOff x="0" y="0"/>
            <a:chExt cx="2036904" cy="2480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6904" cy="248046"/>
            </a:xfrm>
            <a:custGeom>
              <a:avLst/>
              <a:gdLst/>
              <a:ahLst/>
              <a:cxnLst/>
              <a:rect l="l" t="t" r="r" b="b"/>
              <a:pathLst>
                <a:path w="2036904" h="248046">
                  <a:moveTo>
                    <a:pt x="51053" y="0"/>
                  </a:moveTo>
                  <a:lnTo>
                    <a:pt x="1985850" y="0"/>
                  </a:lnTo>
                  <a:cubicBezTo>
                    <a:pt x="2014046" y="0"/>
                    <a:pt x="2036904" y="22857"/>
                    <a:pt x="2036904" y="51053"/>
                  </a:cubicBezTo>
                  <a:lnTo>
                    <a:pt x="2036904" y="196993"/>
                  </a:lnTo>
                  <a:cubicBezTo>
                    <a:pt x="2036904" y="210533"/>
                    <a:pt x="2031525" y="223519"/>
                    <a:pt x="2021950" y="233093"/>
                  </a:cubicBezTo>
                  <a:cubicBezTo>
                    <a:pt x="2012376" y="242667"/>
                    <a:pt x="1999391" y="248046"/>
                    <a:pt x="1985850" y="248046"/>
                  </a:cubicBezTo>
                  <a:lnTo>
                    <a:pt x="51053" y="248046"/>
                  </a:lnTo>
                  <a:cubicBezTo>
                    <a:pt x="22857" y="248046"/>
                    <a:pt x="0" y="225189"/>
                    <a:pt x="0" y="196993"/>
                  </a:cubicBezTo>
                  <a:lnTo>
                    <a:pt x="0" y="51053"/>
                  </a:lnTo>
                  <a:cubicBezTo>
                    <a:pt x="0" y="22857"/>
                    <a:pt x="22857" y="0"/>
                    <a:pt x="51053" y="0"/>
                  </a:cubicBezTo>
                  <a:close/>
                </a:path>
              </a:pathLst>
            </a:custGeom>
            <a:solidFill>
              <a:srgbClr val="F9705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14093" y="1028700"/>
            <a:ext cx="4945207" cy="8229600"/>
            <a:chOff x="0" y="0"/>
            <a:chExt cx="1302441" cy="21674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02441" cy="2167467"/>
            </a:xfrm>
            <a:custGeom>
              <a:avLst/>
              <a:gdLst/>
              <a:ahLst/>
              <a:cxnLst/>
              <a:rect l="l" t="t" r="r" b="b"/>
              <a:pathLst>
                <a:path w="1302441" h="2167467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0"/>
            <a:ext cx="5982082" cy="2431314"/>
          </a:xfrm>
          <a:custGeom>
            <a:avLst/>
            <a:gdLst/>
            <a:ahLst/>
            <a:cxnLst/>
            <a:rect l="l" t="t" r="r" b="b"/>
            <a:pathLst>
              <a:path w="5982082" h="2431314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024261" y="-186957"/>
            <a:ext cx="5982082" cy="2431314"/>
          </a:xfrm>
          <a:custGeom>
            <a:avLst/>
            <a:gdLst/>
            <a:ahLst/>
            <a:cxnLst/>
            <a:rect l="l" t="t" r="r" b="b"/>
            <a:pathLst>
              <a:path w="5982082" h="2431314">
                <a:moveTo>
                  <a:pt x="0" y="0"/>
                </a:moveTo>
                <a:lnTo>
                  <a:pt x="5982081" y="0"/>
                </a:lnTo>
                <a:lnTo>
                  <a:pt x="5982081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24768" y="3065463"/>
            <a:ext cx="7542690" cy="10945857"/>
          </a:xfrm>
          <a:custGeom>
            <a:avLst/>
            <a:gdLst/>
            <a:ahLst/>
            <a:cxnLst/>
            <a:rect l="l" t="t" r="r" b="b"/>
            <a:pathLst>
              <a:path w="7542690" h="10945857">
                <a:moveTo>
                  <a:pt x="0" y="0"/>
                </a:moveTo>
                <a:lnTo>
                  <a:pt x="7542690" y="0"/>
                </a:lnTo>
                <a:lnTo>
                  <a:pt x="7542690" y="10945856"/>
                </a:lnTo>
                <a:lnTo>
                  <a:pt x="0" y="10945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8609232" y="8204189"/>
            <a:ext cx="4659849" cy="1893915"/>
          </a:xfrm>
          <a:custGeom>
            <a:avLst/>
            <a:gdLst/>
            <a:ahLst/>
            <a:cxnLst/>
            <a:rect l="l" t="t" r="r" b="b"/>
            <a:pathLst>
              <a:path w="4659849" h="1893915">
                <a:moveTo>
                  <a:pt x="4659849" y="0"/>
                </a:moveTo>
                <a:lnTo>
                  <a:pt x="0" y="0"/>
                </a:lnTo>
                <a:lnTo>
                  <a:pt x="0" y="1893915"/>
                </a:lnTo>
                <a:lnTo>
                  <a:pt x="4659849" y="1893915"/>
                </a:lnTo>
                <a:lnTo>
                  <a:pt x="46598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939156" y="390636"/>
            <a:ext cx="3056957" cy="3303195"/>
          </a:xfrm>
          <a:custGeom>
            <a:avLst/>
            <a:gdLst/>
            <a:ahLst/>
            <a:cxnLst/>
            <a:rect l="l" t="t" r="r" b="b"/>
            <a:pathLst>
              <a:path w="3056957" h="3303195">
                <a:moveTo>
                  <a:pt x="0" y="0"/>
                </a:moveTo>
                <a:lnTo>
                  <a:pt x="3056957" y="0"/>
                </a:lnTo>
                <a:lnTo>
                  <a:pt x="3056957" y="3303194"/>
                </a:lnTo>
                <a:lnTo>
                  <a:pt x="0" y="3303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43577" y="1359281"/>
            <a:ext cx="9603133" cy="402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82"/>
              </a:lnSpc>
            </a:pPr>
            <a:r>
              <a:rPr lang="en-US" sz="8911" dirty="0">
                <a:solidFill>
                  <a:srgbClr val="F9705A"/>
                </a:solidFill>
                <a:latin typeface="Jua Bold"/>
              </a:rPr>
              <a:t>UNIT 1:</a:t>
            </a:r>
          </a:p>
          <a:p>
            <a:pPr marL="0" lvl="0" indent="0" algn="ctr">
              <a:lnSpc>
                <a:spcPts val="10782"/>
              </a:lnSpc>
            </a:pPr>
            <a:r>
              <a:rPr lang="en-US" sz="8911" dirty="0">
                <a:solidFill>
                  <a:srgbClr val="F9705A"/>
                </a:solidFill>
                <a:latin typeface="Jua Bold"/>
              </a:rPr>
              <a:t>KEMAHIRAN SAINTIFIK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60008" y="6892154"/>
            <a:ext cx="6181410" cy="76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33"/>
              </a:lnSpc>
              <a:spcBef>
                <a:spcPct val="0"/>
              </a:spcBef>
            </a:pPr>
            <a:r>
              <a:rPr lang="en-US" sz="3583" spc="1074">
                <a:solidFill>
                  <a:srgbClr val="000000"/>
                </a:solidFill>
                <a:latin typeface="Jua Bold"/>
              </a:rPr>
              <a:t>SAINS TAHUN 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7084" y="5346979"/>
            <a:ext cx="10787257" cy="101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1"/>
              </a:lnSpc>
            </a:pPr>
            <a:r>
              <a:rPr lang="en-US" sz="5777">
                <a:solidFill>
                  <a:srgbClr val="0012FF"/>
                </a:solidFill>
                <a:latin typeface="Jua Bold"/>
              </a:rPr>
              <a:t>Kemahiran proses sains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313" t="27676" r="10313" b="2767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0034853" flipV="1">
            <a:off x="-2348541" y="3127618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8211629"/>
                </a:moveTo>
                <a:lnTo>
                  <a:pt x="9386333" y="8211629"/>
                </a:lnTo>
                <a:lnTo>
                  <a:pt x="9386333" y="0"/>
                </a:lnTo>
                <a:lnTo>
                  <a:pt x="0" y="0"/>
                </a:lnTo>
                <a:lnTo>
                  <a:pt x="0" y="82116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020283">
            <a:off x="440063" y="-1912883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418062">
            <a:off x="11901270" y="6065786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22263" y="297180"/>
            <a:ext cx="17122950" cy="9692640"/>
            <a:chOff x="0" y="0"/>
            <a:chExt cx="4509748" cy="25527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09748" cy="2552794"/>
            </a:xfrm>
            <a:custGeom>
              <a:avLst/>
              <a:gdLst/>
              <a:ahLst/>
              <a:cxnLst/>
              <a:rect l="l" t="t" r="r" b="b"/>
              <a:pathLst>
                <a:path w="4509748" h="2552794">
                  <a:moveTo>
                    <a:pt x="23059" y="0"/>
                  </a:moveTo>
                  <a:lnTo>
                    <a:pt x="4486689" y="0"/>
                  </a:lnTo>
                  <a:cubicBezTo>
                    <a:pt x="4492805" y="0"/>
                    <a:pt x="4498670" y="2429"/>
                    <a:pt x="4502995" y="6754"/>
                  </a:cubicBezTo>
                  <a:cubicBezTo>
                    <a:pt x="4507319" y="11078"/>
                    <a:pt x="4509748" y="16943"/>
                    <a:pt x="4509748" y="23059"/>
                  </a:cubicBezTo>
                  <a:lnTo>
                    <a:pt x="4509748" y="2529735"/>
                  </a:lnTo>
                  <a:cubicBezTo>
                    <a:pt x="4509748" y="2542470"/>
                    <a:pt x="4499425" y="2552794"/>
                    <a:pt x="4486689" y="2552794"/>
                  </a:cubicBezTo>
                  <a:lnTo>
                    <a:pt x="23059" y="2552794"/>
                  </a:lnTo>
                  <a:cubicBezTo>
                    <a:pt x="16943" y="2552794"/>
                    <a:pt x="11078" y="2550364"/>
                    <a:pt x="6754" y="2546040"/>
                  </a:cubicBezTo>
                  <a:cubicBezTo>
                    <a:pt x="2429" y="2541716"/>
                    <a:pt x="0" y="2535851"/>
                    <a:pt x="0" y="2529735"/>
                  </a:cubicBezTo>
                  <a:lnTo>
                    <a:pt x="0" y="23059"/>
                  </a:lnTo>
                  <a:cubicBezTo>
                    <a:pt x="0" y="10324"/>
                    <a:pt x="10324" y="0"/>
                    <a:pt x="2305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90954" y="330043"/>
            <a:ext cx="8506093" cy="142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20"/>
              </a:lnSpc>
              <a:spcBef>
                <a:spcPct val="0"/>
              </a:spcBef>
            </a:pPr>
            <a:r>
              <a:rPr lang="en-US" sz="7300">
                <a:solidFill>
                  <a:srgbClr val="F9705A"/>
                </a:solidFill>
                <a:latin typeface="Jua Bold"/>
              </a:rPr>
              <a:t>KESIAN ANA ....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4241825" y="8409939"/>
            <a:ext cx="6034949" cy="2452801"/>
          </a:xfrm>
          <a:custGeom>
            <a:avLst/>
            <a:gdLst/>
            <a:ahLst/>
            <a:cxnLst/>
            <a:rect l="l" t="t" r="r" b="b"/>
            <a:pathLst>
              <a:path w="6034949" h="2452801">
                <a:moveTo>
                  <a:pt x="6034950" y="0"/>
                </a:moveTo>
                <a:lnTo>
                  <a:pt x="0" y="0"/>
                </a:lnTo>
                <a:lnTo>
                  <a:pt x="0" y="2452801"/>
                </a:lnTo>
                <a:lnTo>
                  <a:pt x="6034950" y="2452801"/>
                </a:lnTo>
                <a:lnTo>
                  <a:pt x="60349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3287871" y="-1128875"/>
            <a:ext cx="7620268" cy="3097126"/>
          </a:xfrm>
          <a:custGeom>
            <a:avLst/>
            <a:gdLst/>
            <a:ahLst/>
            <a:cxnLst/>
            <a:rect l="l" t="t" r="r" b="b"/>
            <a:pathLst>
              <a:path w="7620268" h="3097126">
                <a:moveTo>
                  <a:pt x="7620268" y="0"/>
                </a:moveTo>
                <a:lnTo>
                  <a:pt x="0" y="0"/>
                </a:lnTo>
                <a:lnTo>
                  <a:pt x="0" y="3097126"/>
                </a:lnTo>
                <a:lnTo>
                  <a:pt x="7620268" y="3097126"/>
                </a:lnTo>
                <a:lnTo>
                  <a:pt x="762026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3097049" y="-904195"/>
            <a:ext cx="7620268" cy="3097126"/>
          </a:xfrm>
          <a:custGeom>
            <a:avLst/>
            <a:gdLst/>
            <a:ahLst/>
            <a:cxnLst/>
            <a:rect l="l" t="t" r="r" b="b"/>
            <a:pathLst>
              <a:path w="7620268" h="3097126">
                <a:moveTo>
                  <a:pt x="7620268" y="3097127"/>
                </a:moveTo>
                <a:lnTo>
                  <a:pt x="0" y="3097127"/>
                </a:lnTo>
                <a:lnTo>
                  <a:pt x="0" y="0"/>
                </a:lnTo>
                <a:lnTo>
                  <a:pt x="7620268" y="0"/>
                </a:lnTo>
                <a:lnTo>
                  <a:pt x="7620268" y="309712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058496" y="3053567"/>
            <a:ext cx="4792613" cy="4780632"/>
          </a:xfrm>
          <a:custGeom>
            <a:avLst/>
            <a:gdLst/>
            <a:ahLst/>
            <a:cxnLst/>
            <a:rect l="l" t="t" r="r" b="b"/>
            <a:pathLst>
              <a:path w="4792613" h="4780632">
                <a:moveTo>
                  <a:pt x="0" y="0"/>
                </a:moveTo>
                <a:lnTo>
                  <a:pt x="4792613" y="0"/>
                </a:lnTo>
                <a:lnTo>
                  <a:pt x="4792613" y="4780632"/>
                </a:lnTo>
                <a:lnTo>
                  <a:pt x="0" y="47806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519523" y="1406649"/>
            <a:ext cx="4130405" cy="3175249"/>
          </a:xfrm>
          <a:custGeom>
            <a:avLst/>
            <a:gdLst/>
            <a:ahLst/>
            <a:cxnLst/>
            <a:rect l="l" t="t" r="r" b="b"/>
            <a:pathLst>
              <a:path w="4130405" h="3175249">
                <a:moveTo>
                  <a:pt x="0" y="0"/>
                </a:moveTo>
                <a:lnTo>
                  <a:pt x="4130405" y="0"/>
                </a:lnTo>
                <a:lnTo>
                  <a:pt x="4130405" y="3175249"/>
                </a:lnTo>
                <a:lnTo>
                  <a:pt x="0" y="31752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650563" y="2418106"/>
            <a:ext cx="4130405" cy="3175249"/>
          </a:xfrm>
          <a:custGeom>
            <a:avLst/>
            <a:gdLst/>
            <a:ahLst/>
            <a:cxnLst/>
            <a:rect l="l" t="t" r="r" b="b"/>
            <a:pathLst>
              <a:path w="4130405" h="3175249">
                <a:moveTo>
                  <a:pt x="4130405" y="0"/>
                </a:moveTo>
                <a:lnTo>
                  <a:pt x="0" y="0"/>
                </a:lnTo>
                <a:lnTo>
                  <a:pt x="0" y="3175249"/>
                </a:lnTo>
                <a:lnTo>
                  <a:pt x="4130405" y="3175249"/>
                </a:lnTo>
                <a:lnTo>
                  <a:pt x="4130405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 flipV="1">
            <a:off x="1650563" y="6260105"/>
            <a:ext cx="4130405" cy="3175249"/>
          </a:xfrm>
          <a:custGeom>
            <a:avLst/>
            <a:gdLst/>
            <a:ahLst/>
            <a:cxnLst/>
            <a:rect l="l" t="t" r="r" b="b"/>
            <a:pathLst>
              <a:path w="4130405" h="3175249">
                <a:moveTo>
                  <a:pt x="4130405" y="3175249"/>
                </a:moveTo>
                <a:lnTo>
                  <a:pt x="0" y="3175249"/>
                </a:lnTo>
                <a:lnTo>
                  <a:pt x="0" y="0"/>
                </a:lnTo>
                <a:lnTo>
                  <a:pt x="4130405" y="0"/>
                </a:lnTo>
                <a:lnTo>
                  <a:pt x="4130405" y="3175249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12358887" y="4544311"/>
            <a:ext cx="3896898" cy="5627290"/>
          </a:xfrm>
          <a:custGeom>
            <a:avLst/>
            <a:gdLst/>
            <a:ahLst/>
            <a:cxnLst/>
            <a:rect l="l" t="t" r="r" b="b"/>
            <a:pathLst>
              <a:path w="3896898" h="5627290">
                <a:moveTo>
                  <a:pt x="0" y="5627289"/>
                </a:moveTo>
                <a:lnTo>
                  <a:pt x="3896898" y="5627289"/>
                </a:lnTo>
                <a:lnTo>
                  <a:pt x="3896898" y="0"/>
                </a:lnTo>
                <a:lnTo>
                  <a:pt x="0" y="0"/>
                </a:lnTo>
                <a:lnTo>
                  <a:pt x="0" y="5627289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832827" y="2946649"/>
            <a:ext cx="3765877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0000"/>
                </a:solidFill>
                <a:latin typeface="Canva Sans Bold"/>
              </a:rPr>
              <a:t>Ana </a:t>
            </a:r>
            <a:r>
              <a:rPr lang="en-US" sz="3099" dirty="0" err="1">
                <a:solidFill>
                  <a:srgbClr val="000000"/>
                </a:solidFill>
                <a:latin typeface="Canva Sans Bold"/>
              </a:rPr>
              <a:t>tidak</a:t>
            </a:r>
            <a:r>
              <a:rPr lang="en-US" sz="30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Canva Sans Bold"/>
              </a:rPr>
              <a:t>ke</a:t>
            </a:r>
            <a:r>
              <a:rPr lang="en-US" sz="30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Canva Sans Bold"/>
              </a:rPr>
              <a:t>sekolah</a:t>
            </a:r>
            <a:r>
              <a:rPr lang="en-US" sz="30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Canva Sans Bold"/>
              </a:rPr>
              <a:t>kerana</a:t>
            </a:r>
            <a:r>
              <a:rPr lang="en-US" sz="30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99" dirty="0" err="1" smtClean="0">
                <a:solidFill>
                  <a:srgbClr val="000000"/>
                </a:solidFill>
                <a:latin typeface="Canva Sans Bold"/>
              </a:rPr>
              <a:t>demam</a:t>
            </a:r>
            <a:r>
              <a:rPr lang="en-US" sz="3099" dirty="0" smtClean="0">
                <a:solidFill>
                  <a:srgbClr val="000000"/>
                </a:solidFill>
                <a:latin typeface="Canva Sans Bold"/>
              </a:rPr>
              <a:t>.</a:t>
            </a:r>
            <a:endParaRPr lang="en-US" sz="30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955005" y="1920626"/>
            <a:ext cx="3259440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0000"/>
                </a:solidFill>
                <a:latin typeface="Canva Sans Bold"/>
              </a:rPr>
              <a:t>Ana </a:t>
            </a:r>
            <a:r>
              <a:rPr lang="en-US" sz="3099" dirty="0" err="1">
                <a:solidFill>
                  <a:srgbClr val="000000"/>
                </a:solidFill>
                <a:latin typeface="Canva Sans Bold"/>
              </a:rPr>
              <a:t>demam</a:t>
            </a:r>
            <a:r>
              <a:rPr lang="en-US" sz="30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Canva Sans Bold"/>
              </a:rPr>
              <a:t>kerana</a:t>
            </a:r>
            <a:r>
              <a:rPr lang="en-US" sz="30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Canva Sans Bold"/>
              </a:rPr>
              <a:t>dijangkiti</a:t>
            </a:r>
            <a:r>
              <a:rPr lang="en-US" sz="30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99" dirty="0" err="1">
                <a:solidFill>
                  <a:srgbClr val="000000"/>
                </a:solidFill>
                <a:latin typeface="Canva Sans Bold"/>
              </a:rPr>
              <a:t>oleh</a:t>
            </a:r>
            <a:r>
              <a:rPr lang="en-US" sz="30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99" dirty="0" smtClean="0">
                <a:solidFill>
                  <a:srgbClr val="000000"/>
                </a:solidFill>
                <a:latin typeface="Canva Sans Bold"/>
              </a:rPr>
              <a:t>virus.</a:t>
            </a:r>
            <a:endParaRPr lang="en-US" sz="30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85227" y="7089461"/>
            <a:ext cx="337794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sz="278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780" dirty="0" err="1">
                <a:solidFill>
                  <a:srgbClr val="000000"/>
                </a:solidFill>
                <a:latin typeface="Canva Sans Bold"/>
              </a:rPr>
              <a:t>Suhu</a:t>
            </a:r>
            <a:r>
              <a:rPr lang="en-US" sz="2780" dirty="0">
                <a:solidFill>
                  <a:srgbClr val="000000"/>
                </a:solidFill>
                <a:latin typeface="Canva Sans Bold"/>
              </a:rPr>
              <a:t> Ana </a:t>
            </a:r>
            <a:r>
              <a:rPr lang="en-US" sz="2780" dirty="0" err="1">
                <a:solidFill>
                  <a:srgbClr val="000000"/>
                </a:solidFill>
                <a:latin typeface="Canva Sans Bold"/>
              </a:rPr>
              <a:t>meningkat</a:t>
            </a:r>
            <a:r>
              <a:rPr lang="en-US" sz="278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780" dirty="0" err="1">
                <a:solidFill>
                  <a:srgbClr val="000000"/>
                </a:solidFill>
                <a:latin typeface="Canva Sans Bold"/>
              </a:rPr>
              <a:t>kerana</a:t>
            </a:r>
            <a:r>
              <a:rPr lang="en-US" sz="278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780" dirty="0" err="1">
                <a:solidFill>
                  <a:srgbClr val="000000"/>
                </a:solidFill>
                <a:latin typeface="Canva Sans Bold"/>
              </a:rPr>
              <a:t>badannya</a:t>
            </a:r>
            <a:r>
              <a:rPr lang="en-US" sz="278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780" dirty="0" err="1">
                <a:solidFill>
                  <a:srgbClr val="000000"/>
                </a:solidFill>
                <a:latin typeface="Canva Sans Bold"/>
              </a:rPr>
              <a:t>panas</a:t>
            </a:r>
            <a:r>
              <a:rPr lang="en-US" sz="278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780" dirty="0" err="1">
                <a:solidFill>
                  <a:srgbClr val="000000"/>
                </a:solidFill>
                <a:latin typeface="Canva Sans Bold"/>
              </a:rPr>
              <a:t>dan</a:t>
            </a:r>
            <a:r>
              <a:rPr lang="en-US" sz="278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780" dirty="0" err="1" smtClean="0">
                <a:solidFill>
                  <a:srgbClr val="000000"/>
                </a:solidFill>
                <a:latin typeface="Canva Sans Bold"/>
              </a:rPr>
              <a:t>demam</a:t>
            </a:r>
            <a:r>
              <a:rPr lang="en-US" sz="2780" dirty="0" smtClean="0">
                <a:solidFill>
                  <a:srgbClr val="000000"/>
                </a:solidFill>
                <a:latin typeface="Canva Sans Bold"/>
              </a:rPr>
              <a:t>.</a:t>
            </a:r>
            <a:endParaRPr lang="en-US" sz="278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693359" y="6031863"/>
            <a:ext cx="3227953" cy="322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Tuala basah diletakkan di atas kepala Ana untuk mengurangkan suhu badannya.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313" t="27676" r="10313" b="2767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0034853" flipV="1">
            <a:off x="-2348541" y="3127618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8211629"/>
                </a:moveTo>
                <a:lnTo>
                  <a:pt x="9386333" y="8211629"/>
                </a:lnTo>
                <a:lnTo>
                  <a:pt x="9386333" y="0"/>
                </a:lnTo>
                <a:lnTo>
                  <a:pt x="0" y="0"/>
                </a:lnTo>
                <a:lnTo>
                  <a:pt x="0" y="82116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020283">
            <a:off x="440063" y="-1912883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418062">
            <a:off x="11901270" y="6065786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22263" y="198028"/>
            <a:ext cx="17569133" cy="9791792"/>
            <a:chOff x="0" y="0"/>
            <a:chExt cx="4627261" cy="25789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27261" cy="2578908"/>
            </a:xfrm>
            <a:custGeom>
              <a:avLst/>
              <a:gdLst/>
              <a:ahLst/>
              <a:cxnLst/>
              <a:rect l="l" t="t" r="r" b="b"/>
              <a:pathLst>
                <a:path w="4627261" h="2578908">
                  <a:moveTo>
                    <a:pt x="22473" y="0"/>
                  </a:moveTo>
                  <a:lnTo>
                    <a:pt x="4604788" y="0"/>
                  </a:lnTo>
                  <a:cubicBezTo>
                    <a:pt x="4617200" y="0"/>
                    <a:pt x="4627261" y="10062"/>
                    <a:pt x="4627261" y="22473"/>
                  </a:cubicBezTo>
                  <a:lnTo>
                    <a:pt x="4627261" y="2556435"/>
                  </a:lnTo>
                  <a:cubicBezTo>
                    <a:pt x="4627261" y="2562395"/>
                    <a:pt x="4624894" y="2568111"/>
                    <a:pt x="4620679" y="2572326"/>
                  </a:cubicBezTo>
                  <a:cubicBezTo>
                    <a:pt x="4616464" y="2576540"/>
                    <a:pt x="4610748" y="2578908"/>
                    <a:pt x="4604788" y="2578908"/>
                  </a:cubicBezTo>
                  <a:lnTo>
                    <a:pt x="22473" y="2578908"/>
                  </a:lnTo>
                  <a:cubicBezTo>
                    <a:pt x="16513" y="2578908"/>
                    <a:pt x="10797" y="2576540"/>
                    <a:pt x="6582" y="2572326"/>
                  </a:cubicBezTo>
                  <a:cubicBezTo>
                    <a:pt x="2368" y="2568111"/>
                    <a:pt x="0" y="2562395"/>
                    <a:pt x="0" y="2556435"/>
                  </a:cubicBezTo>
                  <a:lnTo>
                    <a:pt x="0" y="22473"/>
                  </a:lnTo>
                  <a:cubicBezTo>
                    <a:pt x="0" y="16513"/>
                    <a:pt x="2368" y="10797"/>
                    <a:pt x="6582" y="6582"/>
                  </a:cubicBezTo>
                  <a:cubicBezTo>
                    <a:pt x="10797" y="2368"/>
                    <a:pt x="16513" y="0"/>
                    <a:pt x="224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9769" y="0"/>
            <a:ext cx="6258251" cy="4114800"/>
          </a:xfrm>
          <a:custGeom>
            <a:avLst/>
            <a:gdLst/>
            <a:ahLst/>
            <a:cxnLst/>
            <a:rect l="l" t="t" r="r" b="b"/>
            <a:pathLst>
              <a:path w="6258251" h="4114800">
                <a:moveTo>
                  <a:pt x="0" y="0"/>
                </a:moveTo>
                <a:lnTo>
                  <a:pt x="6258251" y="0"/>
                </a:lnTo>
                <a:lnTo>
                  <a:pt x="6258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5829" y="5496980"/>
            <a:ext cx="6833216" cy="4492840"/>
          </a:xfrm>
          <a:custGeom>
            <a:avLst/>
            <a:gdLst/>
            <a:ahLst/>
            <a:cxnLst/>
            <a:rect l="l" t="t" r="r" b="b"/>
            <a:pathLst>
              <a:path w="6833216" h="4492840">
                <a:moveTo>
                  <a:pt x="0" y="0"/>
                </a:moveTo>
                <a:lnTo>
                  <a:pt x="6833216" y="0"/>
                </a:lnTo>
                <a:lnTo>
                  <a:pt x="6833216" y="4492840"/>
                </a:lnTo>
                <a:lnTo>
                  <a:pt x="0" y="449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08832" y="4029710"/>
            <a:ext cx="2634465" cy="1906395"/>
          </a:xfrm>
          <a:custGeom>
            <a:avLst/>
            <a:gdLst/>
            <a:ahLst/>
            <a:cxnLst/>
            <a:rect l="l" t="t" r="r" b="b"/>
            <a:pathLst>
              <a:path w="2634465" h="1906395">
                <a:moveTo>
                  <a:pt x="0" y="0"/>
                </a:moveTo>
                <a:lnTo>
                  <a:pt x="2634466" y="0"/>
                </a:lnTo>
                <a:lnTo>
                  <a:pt x="2634466" y="1906395"/>
                </a:lnTo>
                <a:lnTo>
                  <a:pt x="0" y="1906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24323" y="2383544"/>
            <a:ext cx="5748709" cy="5195396"/>
          </a:xfrm>
          <a:custGeom>
            <a:avLst/>
            <a:gdLst/>
            <a:ahLst/>
            <a:cxnLst/>
            <a:rect l="l" t="t" r="r" b="b"/>
            <a:pathLst>
              <a:path w="5748709" h="5195396">
                <a:moveTo>
                  <a:pt x="0" y="0"/>
                </a:moveTo>
                <a:lnTo>
                  <a:pt x="5748709" y="0"/>
                </a:lnTo>
                <a:lnTo>
                  <a:pt x="5748709" y="5195396"/>
                </a:lnTo>
                <a:lnTo>
                  <a:pt x="0" y="51953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284744" y="4029710"/>
            <a:ext cx="1813622" cy="1813622"/>
          </a:xfrm>
          <a:custGeom>
            <a:avLst/>
            <a:gdLst/>
            <a:ahLst/>
            <a:cxnLst/>
            <a:rect l="l" t="t" r="r" b="b"/>
            <a:pathLst>
              <a:path w="1813622" h="1813622">
                <a:moveTo>
                  <a:pt x="0" y="0"/>
                </a:moveTo>
                <a:lnTo>
                  <a:pt x="1813622" y="0"/>
                </a:lnTo>
                <a:lnTo>
                  <a:pt x="1813622" y="1813622"/>
                </a:lnTo>
                <a:lnTo>
                  <a:pt x="0" y="18136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187353" y="3705860"/>
            <a:ext cx="6904043" cy="299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3"/>
              </a:lnSpc>
            </a:pPr>
            <a:r>
              <a:rPr lang="en-US" sz="8166">
                <a:solidFill>
                  <a:srgbClr val="000000"/>
                </a:solidFill>
                <a:latin typeface="Calibri (MS) Bold"/>
              </a:rPr>
              <a:t>Kesimpulan awal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7201" y="1590992"/>
            <a:ext cx="6321326" cy="98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3"/>
              </a:lnSpc>
            </a:pPr>
            <a:r>
              <a:rPr lang="en-US" sz="5102">
                <a:solidFill>
                  <a:srgbClr val="000000"/>
                </a:solidFill>
                <a:latin typeface="Calibri (MS) Bold"/>
              </a:rPr>
              <a:t>Pemerhatian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2215" y="6998770"/>
            <a:ext cx="6060444" cy="213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2"/>
              </a:lnSpc>
            </a:pPr>
            <a:r>
              <a:rPr lang="en-US" sz="3923" dirty="0" err="1">
                <a:solidFill>
                  <a:srgbClr val="000000"/>
                </a:solidFill>
                <a:latin typeface="Calibri (MS) Bold"/>
              </a:rPr>
              <a:t>Penerangan</a:t>
            </a:r>
            <a:r>
              <a:rPr lang="en-US" sz="3923" dirty="0">
                <a:solidFill>
                  <a:srgbClr val="000000"/>
                </a:solidFill>
                <a:latin typeface="Calibri (MS) Bold"/>
              </a:rPr>
              <a:t> yang </a:t>
            </a:r>
            <a:r>
              <a:rPr lang="en-US" sz="3923" dirty="0" err="1">
                <a:solidFill>
                  <a:srgbClr val="000000"/>
                </a:solidFill>
                <a:latin typeface="Calibri (MS) Bold"/>
              </a:rPr>
              <a:t>munasabah</a:t>
            </a:r>
            <a:r>
              <a:rPr lang="en-US" sz="392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3923" dirty="0" err="1">
                <a:solidFill>
                  <a:srgbClr val="000000"/>
                </a:solidFill>
                <a:latin typeface="Calibri (MS) Bold"/>
              </a:rPr>
              <a:t>terhadap</a:t>
            </a:r>
            <a:r>
              <a:rPr lang="en-US" sz="392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3923" dirty="0" err="1">
                <a:solidFill>
                  <a:srgbClr val="000000"/>
                </a:solidFill>
                <a:latin typeface="Calibri (MS) Bold"/>
              </a:rPr>
              <a:t>pemerhatian</a:t>
            </a:r>
            <a:endParaRPr lang="en-US" sz="3923" dirty="0">
              <a:solidFill>
                <a:srgbClr val="000000"/>
              </a:solidFill>
              <a:latin typeface="Calibri (MS)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313" t="27676" r="10313" b="2767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8037382">
            <a:off x="-2537478" y="6181185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891266">
            <a:off x="13884636" y="-1745440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4" y="0"/>
                </a:lnTo>
                <a:lnTo>
                  <a:pt x="9386334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402807" y="0"/>
            <a:ext cx="6714921" cy="2729164"/>
          </a:xfrm>
          <a:custGeom>
            <a:avLst/>
            <a:gdLst/>
            <a:ahLst/>
            <a:cxnLst/>
            <a:rect l="l" t="t" r="r" b="b"/>
            <a:pathLst>
              <a:path w="6714921" h="2729164">
                <a:moveTo>
                  <a:pt x="0" y="0"/>
                </a:moveTo>
                <a:lnTo>
                  <a:pt x="6714922" y="0"/>
                </a:lnTo>
                <a:lnTo>
                  <a:pt x="6714922" y="2729164"/>
                </a:lnTo>
                <a:lnTo>
                  <a:pt x="0" y="272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03872" y="7972092"/>
            <a:ext cx="6329254" cy="2572416"/>
          </a:xfrm>
          <a:custGeom>
            <a:avLst/>
            <a:gdLst/>
            <a:ahLst/>
            <a:cxnLst/>
            <a:rect l="l" t="t" r="r" b="b"/>
            <a:pathLst>
              <a:path w="6329254" h="2572416">
                <a:moveTo>
                  <a:pt x="6329254" y="0"/>
                </a:moveTo>
                <a:lnTo>
                  <a:pt x="0" y="0"/>
                </a:lnTo>
                <a:lnTo>
                  <a:pt x="0" y="2572416"/>
                </a:lnTo>
                <a:lnTo>
                  <a:pt x="6329254" y="2572416"/>
                </a:lnTo>
                <a:lnTo>
                  <a:pt x="632925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12928" flipH="1">
            <a:off x="13977698" y="-223517"/>
            <a:ext cx="1611761" cy="1517986"/>
          </a:xfrm>
          <a:custGeom>
            <a:avLst/>
            <a:gdLst/>
            <a:ahLst/>
            <a:cxnLst/>
            <a:rect l="l" t="t" r="r" b="b"/>
            <a:pathLst>
              <a:path w="1611761" h="1517986">
                <a:moveTo>
                  <a:pt x="1611761" y="0"/>
                </a:moveTo>
                <a:lnTo>
                  <a:pt x="0" y="0"/>
                </a:lnTo>
                <a:lnTo>
                  <a:pt x="0" y="1517986"/>
                </a:lnTo>
                <a:lnTo>
                  <a:pt x="1611761" y="1517986"/>
                </a:lnTo>
                <a:lnTo>
                  <a:pt x="161176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46237">
            <a:off x="16750413" y="885303"/>
            <a:ext cx="1017774" cy="958558"/>
          </a:xfrm>
          <a:custGeom>
            <a:avLst/>
            <a:gdLst/>
            <a:ahLst/>
            <a:cxnLst/>
            <a:rect l="l" t="t" r="r" b="b"/>
            <a:pathLst>
              <a:path w="1017774" h="958558">
                <a:moveTo>
                  <a:pt x="0" y="0"/>
                </a:moveTo>
                <a:lnTo>
                  <a:pt x="1017774" y="0"/>
                </a:lnTo>
                <a:lnTo>
                  <a:pt x="1017774" y="958558"/>
                </a:lnTo>
                <a:lnTo>
                  <a:pt x="0" y="958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225733" y="1711563"/>
            <a:ext cx="8124590" cy="6641852"/>
          </a:xfrm>
          <a:custGeom>
            <a:avLst/>
            <a:gdLst/>
            <a:ahLst/>
            <a:cxnLst/>
            <a:rect l="l" t="t" r="r" b="b"/>
            <a:pathLst>
              <a:path w="8124590" h="6641852">
                <a:moveTo>
                  <a:pt x="0" y="0"/>
                </a:moveTo>
                <a:lnTo>
                  <a:pt x="8124590" y="0"/>
                </a:lnTo>
                <a:lnTo>
                  <a:pt x="8124590" y="6641853"/>
                </a:lnTo>
                <a:lnTo>
                  <a:pt x="0" y="6641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62221" y="2351088"/>
            <a:ext cx="11932710" cy="507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00"/>
              </a:lnSpc>
            </a:pPr>
            <a:r>
              <a:rPr lang="en-US" sz="8187">
                <a:solidFill>
                  <a:srgbClr val="393C50"/>
                </a:solidFill>
                <a:latin typeface="Jua"/>
              </a:rPr>
              <a:t>Maksud: </a:t>
            </a:r>
          </a:p>
          <a:p>
            <a:pPr algn="ctr">
              <a:lnSpc>
                <a:spcPts val="13100"/>
              </a:lnSpc>
            </a:pPr>
            <a:r>
              <a:rPr lang="en-US" sz="8187">
                <a:solidFill>
                  <a:srgbClr val="393C50"/>
                </a:solidFill>
                <a:latin typeface="Jua"/>
              </a:rPr>
              <a:t>Membuat jangkaan awal / ramalan tentang sesuatu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9874" y="810755"/>
            <a:ext cx="55527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952"/>
              </a:lnSpc>
              <a:spcBef>
                <a:spcPct val="0"/>
              </a:spcBef>
            </a:pPr>
            <a:r>
              <a:rPr lang="en-US" sz="8537" dirty="0">
                <a:solidFill>
                  <a:srgbClr val="F9705A"/>
                </a:solidFill>
                <a:latin typeface="Jua Bold"/>
              </a:rPr>
              <a:t>MERAMAL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3470">
            <a:off x="14044118" y="2468484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425671" y="198304"/>
            <a:ext cx="17460058" cy="9890393"/>
            <a:chOff x="0" y="0"/>
            <a:chExt cx="4598534" cy="26048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8534" cy="2604877"/>
            </a:xfrm>
            <a:custGeom>
              <a:avLst/>
              <a:gdLst/>
              <a:ahLst/>
              <a:cxnLst/>
              <a:rect l="l" t="t" r="r" b="b"/>
              <a:pathLst>
                <a:path w="4598534" h="2604877">
                  <a:moveTo>
                    <a:pt x="22614" y="0"/>
                  </a:moveTo>
                  <a:lnTo>
                    <a:pt x="4575920" y="0"/>
                  </a:lnTo>
                  <a:cubicBezTo>
                    <a:pt x="4581918" y="0"/>
                    <a:pt x="4587670" y="2383"/>
                    <a:pt x="4591911" y="6623"/>
                  </a:cubicBezTo>
                  <a:cubicBezTo>
                    <a:pt x="4596152" y="10864"/>
                    <a:pt x="4598534" y="16616"/>
                    <a:pt x="4598534" y="22614"/>
                  </a:cubicBezTo>
                  <a:lnTo>
                    <a:pt x="4598534" y="2582263"/>
                  </a:lnTo>
                  <a:cubicBezTo>
                    <a:pt x="4598534" y="2588261"/>
                    <a:pt x="4596152" y="2594013"/>
                    <a:pt x="4591911" y="2598254"/>
                  </a:cubicBezTo>
                  <a:cubicBezTo>
                    <a:pt x="4587670" y="2602495"/>
                    <a:pt x="4581918" y="2604877"/>
                    <a:pt x="4575920" y="2604877"/>
                  </a:cubicBezTo>
                  <a:lnTo>
                    <a:pt x="22614" y="2604877"/>
                  </a:lnTo>
                  <a:cubicBezTo>
                    <a:pt x="16616" y="2604877"/>
                    <a:pt x="10864" y="2602495"/>
                    <a:pt x="6623" y="2598254"/>
                  </a:cubicBezTo>
                  <a:cubicBezTo>
                    <a:pt x="2383" y="2594013"/>
                    <a:pt x="0" y="2588261"/>
                    <a:pt x="0" y="2582263"/>
                  </a:cubicBezTo>
                  <a:lnTo>
                    <a:pt x="0" y="22614"/>
                  </a:lnTo>
                  <a:cubicBezTo>
                    <a:pt x="0" y="16616"/>
                    <a:pt x="2383" y="10864"/>
                    <a:pt x="6623" y="6623"/>
                  </a:cubicBezTo>
                  <a:cubicBezTo>
                    <a:pt x="10864" y="2383"/>
                    <a:pt x="16616" y="0"/>
                    <a:pt x="22614" y="0"/>
                  </a:cubicBezTo>
                  <a:close/>
                </a:path>
              </a:pathLst>
            </a:custGeom>
            <a:solidFill>
              <a:srgbClr val="FFFDB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61796">
            <a:off x="-3360806" y="-2131787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2358704" y="7650240"/>
            <a:ext cx="6014933" cy="2444666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60171" y="0"/>
            <a:ext cx="5294143" cy="5168407"/>
          </a:xfrm>
          <a:custGeom>
            <a:avLst/>
            <a:gdLst/>
            <a:ahLst/>
            <a:cxnLst/>
            <a:rect l="l" t="t" r="r" b="b"/>
            <a:pathLst>
              <a:path w="5294143" h="5168407">
                <a:moveTo>
                  <a:pt x="0" y="0"/>
                </a:moveTo>
                <a:lnTo>
                  <a:pt x="5294144" y="0"/>
                </a:lnTo>
                <a:lnTo>
                  <a:pt x="5294144" y="5168407"/>
                </a:lnTo>
                <a:lnTo>
                  <a:pt x="0" y="51684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7339" y="4275922"/>
            <a:ext cx="3168891" cy="7369513"/>
          </a:xfrm>
          <a:custGeom>
            <a:avLst/>
            <a:gdLst/>
            <a:ahLst/>
            <a:cxnLst/>
            <a:rect l="l" t="t" r="r" b="b"/>
            <a:pathLst>
              <a:path w="3168891" h="7369513">
                <a:moveTo>
                  <a:pt x="0" y="0"/>
                </a:moveTo>
                <a:lnTo>
                  <a:pt x="3168890" y="0"/>
                </a:lnTo>
                <a:lnTo>
                  <a:pt x="3168890" y="7369513"/>
                </a:lnTo>
                <a:lnTo>
                  <a:pt x="0" y="7369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5600" y="198304"/>
            <a:ext cx="5114571" cy="4114800"/>
          </a:xfrm>
          <a:custGeom>
            <a:avLst/>
            <a:gdLst/>
            <a:ahLst/>
            <a:cxnLst/>
            <a:rect l="l" t="t" r="r" b="b"/>
            <a:pathLst>
              <a:path w="5114571" h="4114800">
                <a:moveTo>
                  <a:pt x="0" y="0"/>
                </a:moveTo>
                <a:lnTo>
                  <a:pt x="5114571" y="0"/>
                </a:lnTo>
                <a:lnTo>
                  <a:pt x="51145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56229" y="5431901"/>
            <a:ext cx="6282024" cy="4436680"/>
          </a:xfrm>
          <a:custGeom>
            <a:avLst/>
            <a:gdLst/>
            <a:ahLst/>
            <a:cxnLst/>
            <a:rect l="l" t="t" r="r" b="b"/>
            <a:pathLst>
              <a:path w="6282024" h="4436680">
                <a:moveTo>
                  <a:pt x="0" y="0"/>
                </a:moveTo>
                <a:lnTo>
                  <a:pt x="6282024" y="0"/>
                </a:lnTo>
                <a:lnTo>
                  <a:pt x="6282024" y="4436679"/>
                </a:lnTo>
                <a:lnTo>
                  <a:pt x="0" y="44366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30663" y="1500573"/>
            <a:ext cx="4144446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</a:pPr>
            <a:r>
              <a:rPr lang="en-US" sz="3054" dirty="0">
                <a:solidFill>
                  <a:srgbClr val="000000"/>
                </a:solidFill>
                <a:latin typeface="Canva Sans Bold"/>
              </a:rPr>
              <a:t>Cuba </a:t>
            </a:r>
            <a:r>
              <a:rPr lang="en-US" sz="3054" dirty="0" err="1">
                <a:solidFill>
                  <a:srgbClr val="000000"/>
                </a:solidFill>
                <a:latin typeface="Canva Sans Bold"/>
              </a:rPr>
              <a:t>ramal</a:t>
            </a:r>
            <a:r>
              <a:rPr lang="en-US" sz="305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54" dirty="0" err="1">
                <a:solidFill>
                  <a:srgbClr val="000000"/>
                </a:solidFill>
                <a:latin typeface="Canva Sans Bold"/>
              </a:rPr>
              <a:t>apakah</a:t>
            </a:r>
            <a:r>
              <a:rPr lang="en-US" sz="3054" dirty="0">
                <a:solidFill>
                  <a:srgbClr val="000000"/>
                </a:solidFill>
                <a:latin typeface="Canva Sans Bold"/>
              </a:rPr>
              <a:t> yang </a:t>
            </a:r>
            <a:r>
              <a:rPr lang="en-US" sz="3054" dirty="0" err="1">
                <a:solidFill>
                  <a:srgbClr val="000000"/>
                </a:solidFill>
                <a:latin typeface="Canva Sans Bold"/>
              </a:rPr>
              <a:t>berlaku</a:t>
            </a:r>
            <a:r>
              <a:rPr lang="en-US" sz="305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54" dirty="0" err="1">
                <a:solidFill>
                  <a:srgbClr val="000000"/>
                </a:solidFill>
                <a:latin typeface="Canva Sans Bold"/>
              </a:rPr>
              <a:t>kepada</a:t>
            </a:r>
            <a:r>
              <a:rPr lang="en-US" sz="305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54" dirty="0" err="1">
                <a:solidFill>
                  <a:srgbClr val="000000"/>
                </a:solidFill>
                <a:latin typeface="Canva Sans Bold"/>
              </a:rPr>
              <a:t>kucing</a:t>
            </a:r>
            <a:r>
              <a:rPr lang="en-US" sz="305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54" dirty="0" err="1">
                <a:solidFill>
                  <a:srgbClr val="000000"/>
                </a:solidFill>
                <a:latin typeface="Canva Sans Bold"/>
              </a:rPr>
              <a:t>ini</a:t>
            </a:r>
            <a:r>
              <a:rPr lang="en-US" sz="305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54" dirty="0" err="1">
                <a:solidFill>
                  <a:srgbClr val="000000"/>
                </a:solidFill>
                <a:latin typeface="Canva Sans Bold"/>
              </a:rPr>
              <a:t>selepas</a:t>
            </a:r>
            <a:r>
              <a:rPr lang="en-US" sz="3054" dirty="0">
                <a:solidFill>
                  <a:srgbClr val="000000"/>
                </a:solidFill>
                <a:latin typeface="Canva Sans Bold"/>
              </a:rPr>
              <a:t> 2 </a:t>
            </a:r>
            <a:r>
              <a:rPr lang="en-US" sz="3054" dirty="0" err="1" smtClean="0">
                <a:solidFill>
                  <a:srgbClr val="000000"/>
                </a:solidFill>
                <a:latin typeface="Canva Sans Bold"/>
              </a:rPr>
              <a:t>minggu</a:t>
            </a:r>
            <a:r>
              <a:rPr lang="en-US" sz="3054" dirty="0" smtClean="0">
                <a:solidFill>
                  <a:srgbClr val="000000"/>
                </a:solidFill>
                <a:latin typeface="Canva Sans Bold"/>
              </a:rPr>
              <a:t>.</a:t>
            </a:r>
            <a:endParaRPr lang="en-US" sz="3054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26691" y="6871617"/>
            <a:ext cx="3933520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Kucing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ini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akan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gemuk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sekiranya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diberi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 smtClean="0">
                <a:solidFill>
                  <a:srgbClr val="000000"/>
                </a:solidFill>
                <a:latin typeface="Canva Sans Bold"/>
              </a:rPr>
              <a:t>makan</a:t>
            </a:r>
            <a:r>
              <a:rPr lang="en-US" sz="2899" dirty="0" smtClean="0">
                <a:solidFill>
                  <a:srgbClr val="000000"/>
                </a:solidFill>
                <a:latin typeface="Canva Sans Bold"/>
              </a:rPr>
              <a:t>.</a:t>
            </a:r>
            <a:endParaRPr lang="en-US" sz="28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179133" y="5168407"/>
            <a:ext cx="6282024" cy="4436680"/>
          </a:xfrm>
          <a:custGeom>
            <a:avLst/>
            <a:gdLst/>
            <a:ahLst/>
            <a:cxnLst/>
            <a:rect l="l" t="t" r="r" b="b"/>
            <a:pathLst>
              <a:path w="6282024" h="4436680">
                <a:moveTo>
                  <a:pt x="0" y="0"/>
                </a:moveTo>
                <a:lnTo>
                  <a:pt x="6282024" y="0"/>
                </a:lnTo>
                <a:lnTo>
                  <a:pt x="6282024" y="4436680"/>
                </a:lnTo>
                <a:lnTo>
                  <a:pt x="0" y="44366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554315" y="6460581"/>
            <a:ext cx="3289009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Kucing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ini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akan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mati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sekiranya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tidak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Canva Sans Bold"/>
              </a:rPr>
              <a:t>diberi</a:t>
            </a:r>
            <a:r>
              <a:rPr lang="en-US" sz="28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899" dirty="0" err="1" smtClean="0">
                <a:solidFill>
                  <a:srgbClr val="000000"/>
                </a:solidFill>
                <a:latin typeface="Canva Sans Bold"/>
              </a:rPr>
              <a:t>makan</a:t>
            </a:r>
            <a:r>
              <a:rPr lang="en-US" sz="2899" dirty="0" smtClean="0">
                <a:solidFill>
                  <a:srgbClr val="000000"/>
                </a:solidFill>
                <a:latin typeface="Canva Sans Bold"/>
              </a:rPr>
              <a:t>.</a:t>
            </a:r>
            <a:endParaRPr lang="en-US" sz="28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005976" y="365864"/>
            <a:ext cx="6282024" cy="4436680"/>
          </a:xfrm>
          <a:custGeom>
            <a:avLst/>
            <a:gdLst/>
            <a:ahLst/>
            <a:cxnLst/>
            <a:rect l="l" t="t" r="r" b="b"/>
            <a:pathLst>
              <a:path w="6282024" h="4436680">
                <a:moveTo>
                  <a:pt x="0" y="0"/>
                </a:moveTo>
                <a:lnTo>
                  <a:pt x="6282024" y="0"/>
                </a:lnTo>
                <a:lnTo>
                  <a:pt x="6282024" y="4436679"/>
                </a:lnTo>
                <a:lnTo>
                  <a:pt x="0" y="44366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320145" y="1337771"/>
            <a:ext cx="3307585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5"/>
              </a:lnSpc>
            </a:pPr>
            <a:r>
              <a:rPr lang="en-US" sz="3511" dirty="0" err="1">
                <a:solidFill>
                  <a:srgbClr val="000000"/>
                </a:solidFill>
                <a:latin typeface="Canva Sans Bold"/>
              </a:rPr>
              <a:t>Kucing</a:t>
            </a:r>
            <a:r>
              <a:rPr lang="en-US" sz="3511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511" dirty="0" err="1">
                <a:solidFill>
                  <a:srgbClr val="000000"/>
                </a:solidFill>
                <a:latin typeface="Canva Sans Bold"/>
              </a:rPr>
              <a:t>ini</a:t>
            </a:r>
            <a:r>
              <a:rPr lang="en-US" sz="3511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511" dirty="0" err="1">
                <a:solidFill>
                  <a:srgbClr val="000000"/>
                </a:solidFill>
                <a:latin typeface="Canva Sans Bold"/>
              </a:rPr>
              <a:t>akan</a:t>
            </a:r>
            <a:r>
              <a:rPr lang="en-US" sz="3511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511" dirty="0" err="1">
                <a:solidFill>
                  <a:srgbClr val="000000"/>
                </a:solidFill>
                <a:latin typeface="Canva Sans Bold"/>
              </a:rPr>
              <a:t>bising</a:t>
            </a:r>
            <a:r>
              <a:rPr lang="en-US" sz="3511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511" dirty="0" err="1">
                <a:solidFill>
                  <a:srgbClr val="000000"/>
                </a:solidFill>
                <a:latin typeface="Canva Sans Bold"/>
              </a:rPr>
              <a:t>sekiranya</a:t>
            </a:r>
            <a:r>
              <a:rPr lang="en-US" sz="3511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511" dirty="0" err="1" smtClean="0">
                <a:solidFill>
                  <a:srgbClr val="000000"/>
                </a:solidFill>
                <a:latin typeface="Canva Sans Bold"/>
              </a:rPr>
              <a:t>lapar</a:t>
            </a:r>
            <a:r>
              <a:rPr lang="en-US" sz="3511" dirty="0" smtClean="0">
                <a:solidFill>
                  <a:srgbClr val="000000"/>
                </a:solidFill>
                <a:latin typeface="Canva Sans Bold"/>
              </a:rPr>
              <a:t>.</a:t>
            </a:r>
            <a:endParaRPr lang="en-US" sz="3511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3470">
            <a:off x="14044118" y="2468484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425671" y="198304"/>
            <a:ext cx="17460058" cy="9890393"/>
            <a:chOff x="0" y="0"/>
            <a:chExt cx="4598534" cy="26048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8534" cy="2604877"/>
            </a:xfrm>
            <a:custGeom>
              <a:avLst/>
              <a:gdLst/>
              <a:ahLst/>
              <a:cxnLst/>
              <a:rect l="l" t="t" r="r" b="b"/>
              <a:pathLst>
                <a:path w="4598534" h="2604877">
                  <a:moveTo>
                    <a:pt x="22614" y="0"/>
                  </a:moveTo>
                  <a:lnTo>
                    <a:pt x="4575920" y="0"/>
                  </a:lnTo>
                  <a:cubicBezTo>
                    <a:pt x="4581918" y="0"/>
                    <a:pt x="4587670" y="2383"/>
                    <a:pt x="4591911" y="6623"/>
                  </a:cubicBezTo>
                  <a:cubicBezTo>
                    <a:pt x="4596152" y="10864"/>
                    <a:pt x="4598534" y="16616"/>
                    <a:pt x="4598534" y="22614"/>
                  </a:cubicBezTo>
                  <a:lnTo>
                    <a:pt x="4598534" y="2582263"/>
                  </a:lnTo>
                  <a:cubicBezTo>
                    <a:pt x="4598534" y="2588261"/>
                    <a:pt x="4596152" y="2594013"/>
                    <a:pt x="4591911" y="2598254"/>
                  </a:cubicBezTo>
                  <a:cubicBezTo>
                    <a:pt x="4587670" y="2602495"/>
                    <a:pt x="4581918" y="2604877"/>
                    <a:pt x="4575920" y="2604877"/>
                  </a:cubicBezTo>
                  <a:lnTo>
                    <a:pt x="22614" y="2604877"/>
                  </a:lnTo>
                  <a:cubicBezTo>
                    <a:pt x="16616" y="2604877"/>
                    <a:pt x="10864" y="2602495"/>
                    <a:pt x="6623" y="2598254"/>
                  </a:cubicBezTo>
                  <a:cubicBezTo>
                    <a:pt x="2383" y="2594013"/>
                    <a:pt x="0" y="2588261"/>
                    <a:pt x="0" y="2582263"/>
                  </a:cubicBezTo>
                  <a:lnTo>
                    <a:pt x="0" y="22614"/>
                  </a:lnTo>
                  <a:cubicBezTo>
                    <a:pt x="0" y="16616"/>
                    <a:pt x="2383" y="10864"/>
                    <a:pt x="6623" y="6623"/>
                  </a:cubicBezTo>
                  <a:cubicBezTo>
                    <a:pt x="10864" y="2383"/>
                    <a:pt x="16616" y="0"/>
                    <a:pt x="22614" y="0"/>
                  </a:cubicBezTo>
                  <a:close/>
                </a:path>
              </a:pathLst>
            </a:custGeom>
            <a:solidFill>
              <a:srgbClr val="FFFDB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61796">
            <a:off x="-3360806" y="-2131787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2358704" y="7650240"/>
            <a:ext cx="6014933" cy="2444666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656229" y="1078458"/>
            <a:ext cx="4410312" cy="10256539"/>
          </a:xfrm>
          <a:custGeom>
            <a:avLst/>
            <a:gdLst/>
            <a:ahLst/>
            <a:cxnLst/>
            <a:rect l="l" t="t" r="r" b="b"/>
            <a:pathLst>
              <a:path w="4410312" h="10256539">
                <a:moveTo>
                  <a:pt x="0" y="0"/>
                </a:moveTo>
                <a:lnTo>
                  <a:pt x="4410312" y="0"/>
                </a:lnTo>
                <a:lnTo>
                  <a:pt x="4410312" y="10256539"/>
                </a:lnTo>
                <a:lnTo>
                  <a:pt x="0" y="10256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21436" y="691549"/>
            <a:ext cx="8910532" cy="7168745"/>
          </a:xfrm>
          <a:custGeom>
            <a:avLst/>
            <a:gdLst/>
            <a:ahLst/>
            <a:cxnLst/>
            <a:rect l="l" t="t" r="r" b="b"/>
            <a:pathLst>
              <a:path w="8910532" h="7168745">
                <a:moveTo>
                  <a:pt x="0" y="0"/>
                </a:moveTo>
                <a:lnTo>
                  <a:pt x="8910531" y="0"/>
                </a:lnTo>
                <a:lnTo>
                  <a:pt x="8910531" y="7168745"/>
                </a:lnTo>
                <a:lnTo>
                  <a:pt x="0" y="7168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09421" y="2187668"/>
            <a:ext cx="7238791" cy="451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6"/>
              </a:lnSpc>
            </a:pPr>
            <a:r>
              <a:rPr lang="en-US" sz="4283" dirty="0" err="1">
                <a:solidFill>
                  <a:srgbClr val="000000"/>
                </a:solidFill>
                <a:latin typeface="Canva Sans Bold"/>
              </a:rPr>
              <a:t>Meramal</a:t>
            </a:r>
            <a:r>
              <a:rPr lang="en-US" sz="42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4283" dirty="0" err="1">
                <a:solidFill>
                  <a:srgbClr val="000000"/>
                </a:solidFill>
                <a:latin typeface="Canva Sans Bold"/>
              </a:rPr>
              <a:t>tidak</a:t>
            </a:r>
            <a:r>
              <a:rPr lang="en-US" sz="42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4283" dirty="0" err="1">
                <a:solidFill>
                  <a:srgbClr val="000000"/>
                </a:solidFill>
                <a:latin typeface="Canva Sans Bold"/>
              </a:rPr>
              <a:t>sama</a:t>
            </a:r>
            <a:r>
              <a:rPr lang="en-US" sz="42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4283" dirty="0" err="1">
                <a:solidFill>
                  <a:srgbClr val="000000"/>
                </a:solidFill>
                <a:latin typeface="Canva Sans Bold"/>
              </a:rPr>
              <a:t>dengan</a:t>
            </a:r>
            <a:r>
              <a:rPr lang="en-US" sz="42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4283" dirty="0" err="1">
                <a:solidFill>
                  <a:srgbClr val="000000"/>
                </a:solidFill>
                <a:latin typeface="Canva Sans Bold"/>
              </a:rPr>
              <a:t>meneka</a:t>
            </a:r>
            <a:r>
              <a:rPr lang="en-US" sz="42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4283" dirty="0" err="1">
                <a:solidFill>
                  <a:srgbClr val="000000"/>
                </a:solidFill>
                <a:latin typeface="Canva Sans Bold"/>
              </a:rPr>
              <a:t>kerana</a:t>
            </a:r>
            <a:r>
              <a:rPr lang="en-US" sz="42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4283" dirty="0" err="1">
                <a:solidFill>
                  <a:srgbClr val="000000"/>
                </a:solidFill>
                <a:latin typeface="Canva Sans Bold"/>
              </a:rPr>
              <a:t>ramalan</a:t>
            </a:r>
            <a:r>
              <a:rPr lang="en-US" sz="42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4283" dirty="0" err="1">
                <a:solidFill>
                  <a:srgbClr val="000000"/>
                </a:solidFill>
                <a:latin typeface="Canva Sans Bold"/>
              </a:rPr>
              <a:t>dibuat</a:t>
            </a:r>
            <a:r>
              <a:rPr lang="en-US" sz="42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4283" dirty="0" err="1">
                <a:solidFill>
                  <a:srgbClr val="000000"/>
                </a:solidFill>
                <a:latin typeface="Canva Sans Bold"/>
              </a:rPr>
              <a:t>berdasarkan</a:t>
            </a:r>
            <a:r>
              <a:rPr lang="en-US" sz="42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4283" dirty="0" err="1">
                <a:solidFill>
                  <a:srgbClr val="0012FF"/>
                </a:solidFill>
                <a:latin typeface="Canva Sans Bold"/>
              </a:rPr>
              <a:t>pemerhatian</a:t>
            </a:r>
            <a:r>
              <a:rPr lang="en-US" sz="4283" dirty="0">
                <a:solidFill>
                  <a:srgbClr val="0012FF"/>
                </a:solidFill>
                <a:latin typeface="Canva Sans Bold"/>
              </a:rPr>
              <a:t>, </a:t>
            </a:r>
            <a:r>
              <a:rPr lang="en-US" sz="4283" dirty="0" err="1">
                <a:solidFill>
                  <a:srgbClr val="0012FF"/>
                </a:solidFill>
                <a:latin typeface="Canva Sans Bold"/>
              </a:rPr>
              <a:t>pengalaman</a:t>
            </a:r>
            <a:r>
              <a:rPr lang="en-US" sz="4283" dirty="0">
                <a:solidFill>
                  <a:srgbClr val="0012FF"/>
                </a:solidFill>
                <a:latin typeface="Canva Sans Bold"/>
              </a:rPr>
              <a:t> </a:t>
            </a:r>
            <a:r>
              <a:rPr lang="en-US" sz="4283" dirty="0" err="1">
                <a:solidFill>
                  <a:srgbClr val="0012FF"/>
                </a:solidFill>
                <a:latin typeface="Canva Sans Bold"/>
              </a:rPr>
              <a:t>lalu</a:t>
            </a:r>
            <a:r>
              <a:rPr lang="en-US" sz="4283" dirty="0">
                <a:solidFill>
                  <a:srgbClr val="0012FF"/>
                </a:solidFill>
                <a:latin typeface="Canva Sans Bold"/>
              </a:rPr>
              <a:t>, data </a:t>
            </a:r>
            <a:r>
              <a:rPr lang="en-US" sz="4283" dirty="0" err="1">
                <a:solidFill>
                  <a:srgbClr val="0012FF"/>
                </a:solidFill>
                <a:latin typeface="Canva Sans Bold"/>
              </a:rPr>
              <a:t>atau</a:t>
            </a:r>
            <a:r>
              <a:rPr lang="en-US" sz="4283" dirty="0">
                <a:solidFill>
                  <a:srgbClr val="0012FF"/>
                </a:solidFill>
                <a:latin typeface="Canva Sans Bold"/>
              </a:rPr>
              <a:t> </a:t>
            </a:r>
            <a:r>
              <a:rPr lang="en-US" sz="4283" dirty="0" err="1">
                <a:solidFill>
                  <a:srgbClr val="0012FF"/>
                </a:solidFill>
                <a:latin typeface="Canva Sans Bold"/>
              </a:rPr>
              <a:t>pola</a:t>
            </a:r>
            <a:r>
              <a:rPr lang="en-US" sz="4283" dirty="0">
                <a:solidFill>
                  <a:srgbClr val="0012FF"/>
                </a:solidFill>
                <a:latin typeface="Canva Sans Bold"/>
              </a:rPr>
              <a:t>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313" t="27676" r="10313" b="2767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0034853" flipV="1">
            <a:off x="2999798" y="-5257114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8211629"/>
                </a:moveTo>
                <a:lnTo>
                  <a:pt x="9386334" y="8211629"/>
                </a:lnTo>
                <a:lnTo>
                  <a:pt x="9386334" y="0"/>
                </a:lnTo>
                <a:lnTo>
                  <a:pt x="0" y="0"/>
                </a:lnTo>
                <a:lnTo>
                  <a:pt x="0" y="82116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034853" flipV="1">
            <a:off x="9934546" y="6486057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8211630"/>
                </a:moveTo>
                <a:lnTo>
                  <a:pt x="9386334" y="8211630"/>
                </a:lnTo>
                <a:lnTo>
                  <a:pt x="9386334" y="0"/>
                </a:lnTo>
                <a:lnTo>
                  <a:pt x="0" y="0"/>
                </a:lnTo>
                <a:lnTo>
                  <a:pt x="0" y="821163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4563787" y="8031900"/>
            <a:ext cx="6034949" cy="2452801"/>
          </a:xfrm>
          <a:custGeom>
            <a:avLst/>
            <a:gdLst/>
            <a:ahLst/>
            <a:cxnLst/>
            <a:rect l="l" t="t" r="r" b="b"/>
            <a:pathLst>
              <a:path w="6034949" h="2452801">
                <a:moveTo>
                  <a:pt x="6034949" y="0"/>
                </a:moveTo>
                <a:lnTo>
                  <a:pt x="0" y="0"/>
                </a:lnTo>
                <a:lnTo>
                  <a:pt x="0" y="2452800"/>
                </a:lnTo>
                <a:lnTo>
                  <a:pt x="6034949" y="2452800"/>
                </a:lnTo>
                <a:lnTo>
                  <a:pt x="60349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3329519" y="-635682"/>
            <a:ext cx="7893306" cy="3208098"/>
          </a:xfrm>
          <a:custGeom>
            <a:avLst/>
            <a:gdLst/>
            <a:ahLst/>
            <a:cxnLst/>
            <a:rect l="l" t="t" r="r" b="b"/>
            <a:pathLst>
              <a:path w="7893306" h="3208098">
                <a:moveTo>
                  <a:pt x="7893306" y="0"/>
                </a:moveTo>
                <a:lnTo>
                  <a:pt x="0" y="0"/>
                </a:lnTo>
                <a:lnTo>
                  <a:pt x="0" y="3208098"/>
                </a:lnTo>
                <a:lnTo>
                  <a:pt x="7893306" y="3208098"/>
                </a:lnTo>
                <a:lnTo>
                  <a:pt x="78933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94527" y="143295"/>
            <a:ext cx="7269590" cy="2954600"/>
          </a:xfrm>
          <a:custGeom>
            <a:avLst/>
            <a:gdLst/>
            <a:ahLst/>
            <a:cxnLst/>
            <a:rect l="l" t="t" r="r" b="b"/>
            <a:pathLst>
              <a:path w="7269590" h="2954600">
                <a:moveTo>
                  <a:pt x="0" y="0"/>
                </a:moveTo>
                <a:lnTo>
                  <a:pt x="7269590" y="0"/>
                </a:lnTo>
                <a:lnTo>
                  <a:pt x="7269590" y="2954600"/>
                </a:lnTo>
                <a:lnTo>
                  <a:pt x="0" y="2954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949572" y="1297333"/>
            <a:ext cx="8952381" cy="13708685"/>
          </a:xfrm>
          <a:custGeom>
            <a:avLst/>
            <a:gdLst/>
            <a:ahLst/>
            <a:cxnLst/>
            <a:rect l="l" t="t" r="r" b="b"/>
            <a:pathLst>
              <a:path w="8952381" h="13708685">
                <a:moveTo>
                  <a:pt x="0" y="0"/>
                </a:moveTo>
                <a:lnTo>
                  <a:pt x="8952381" y="0"/>
                </a:lnTo>
                <a:lnTo>
                  <a:pt x="8952381" y="13708685"/>
                </a:lnTo>
                <a:lnTo>
                  <a:pt x="0" y="13708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078005" y="6170864"/>
            <a:ext cx="6178786" cy="9461509"/>
          </a:xfrm>
          <a:custGeom>
            <a:avLst/>
            <a:gdLst/>
            <a:ahLst/>
            <a:cxnLst/>
            <a:rect l="l" t="t" r="r" b="b"/>
            <a:pathLst>
              <a:path w="6178786" h="9461509">
                <a:moveTo>
                  <a:pt x="0" y="0"/>
                </a:moveTo>
                <a:lnTo>
                  <a:pt x="6178786" y="0"/>
                </a:lnTo>
                <a:lnTo>
                  <a:pt x="6178786" y="9461509"/>
                </a:lnTo>
                <a:lnTo>
                  <a:pt x="0" y="9461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22508" y="3623968"/>
            <a:ext cx="14243249" cy="456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10"/>
              </a:lnSpc>
            </a:pPr>
            <a:r>
              <a:rPr lang="en-US" sz="12292">
                <a:solidFill>
                  <a:srgbClr val="000000"/>
                </a:solidFill>
                <a:latin typeface="Jua"/>
              </a:rPr>
              <a:t>BERKOMUNIKASI</a:t>
            </a:r>
          </a:p>
          <a:p>
            <a:pPr marL="0" lvl="0" indent="0" algn="ctr">
              <a:lnSpc>
                <a:spcPts val="17210"/>
              </a:lnSpc>
              <a:spcBef>
                <a:spcPct val="0"/>
              </a:spcBef>
            </a:pPr>
            <a:endParaRPr lang="en-US" sz="12292">
              <a:solidFill>
                <a:srgbClr val="000000"/>
              </a:solidFill>
              <a:latin typeface="Jua"/>
            </a:endParaRPr>
          </a:p>
        </p:txBody>
      </p:sp>
      <p:sp>
        <p:nvSpPr>
          <p:cNvPr id="14" name="Freeform 14"/>
          <p:cNvSpPr/>
          <p:nvPr/>
        </p:nvSpPr>
        <p:spPr>
          <a:xfrm rot="-1160400" flipH="1">
            <a:off x="8478244" y="1509121"/>
            <a:ext cx="1523509" cy="1434868"/>
          </a:xfrm>
          <a:custGeom>
            <a:avLst/>
            <a:gdLst/>
            <a:ahLst/>
            <a:cxnLst/>
            <a:rect l="l" t="t" r="r" b="b"/>
            <a:pathLst>
              <a:path w="1523509" h="1434868">
                <a:moveTo>
                  <a:pt x="1523508" y="0"/>
                </a:moveTo>
                <a:lnTo>
                  <a:pt x="0" y="0"/>
                </a:lnTo>
                <a:lnTo>
                  <a:pt x="0" y="1434868"/>
                </a:lnTo>
                <a:lnTo>
                  <a:pt x="1523508" y="1434868"/>
                </a:lnTo>
                <a:lnTo>
                  <a:pt x="15235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41949">
            <a:off x="12213887" y="7444658"/>
            <a:ext cx="1247037" cy="1174482"/>
          </a:xfrm>
          <a:custGeom>
            <a:avLst/>
            <a:gdLst/>
            <a:ahLst/>
            <a:cxnLst/>
            <a:rect l="l" t="t" r="r" b="b"/>
            <a:pathLst>
              <a:path w="1247037" h="1174482">
                <a:moveTo>
                  <a:pt x="0" y="0"/>
                </a:moveTo>
                <a:lnTo>
                  <a:pt x="1247037" y="0"/>
                </a:lnTo>
                <a:lnTo>
                  <a:pt x="1247037" y="1174483"/>
                </a:lnTo>
                <a:lnTo>
                  <a:pt x="0" y="1174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25420"/>
            <a:ext cx="18288000" cy="5561580"/>
          </a:xfrm>
          <a:custGeom>
            <a:avLst/>
            <a:gdLst/>
            <a:ahLst/>
            <a:cxnLst/>
            <a:rect l="l" t="t" r="r" b="b"/>
            <a:pathLst>
              <a:path w="18288000" h="5561580">
                <a:moveTo>
                  <a:pt x="0" y="0"/>
                </a:moveTo>
                <a:lnTo>
                  <a:pt x="18288000" y="0"/>
                </a:lnTo>
                <a:lnTo>
                  <a:pt x="18288000" y="5561580"/>
                </a:lnTo>
                <a:lnTo>
                  <a:pt x="0" y="556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8399" b="-9042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366760"/>
            <a:ext cx="18288000" cy="1920240"/>
          </a:xfrm>
          <a:custGeom>
            <a:avLst/>
            <a:gdLst/>
            <a:ahLst/>
            <a:cxnLst/>
            <a:rect l="l" t="t" r="r" b="b"/>
            <a:pathLst>
              <a:path w="18288000" h="1920240">
                <a:moveTo>
                  <a:pt x="0" y="0"/>
                </a:moveTo>
                <a:lnTo>
                  <a:pt x="18288000" y="0"/>
                </a:lnTo>
                <a:lnTo>
                  <a:pt x="1828800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1310" y="1800995"/>
            <a:ext cx="5727219" cy="2519976"/>
          </a:xfrm>
          <a:custGeom>
            <a:avLst/>
            <a:gdLst/>
            <a:ahLst/>
            <a:cxnLst/>
            <a:rect l="l" t="t" r="r" b="b"/>
            <a:pathLst>
              <a:path w="5727219" h="2519976">
                <a:moveTo>
                  <a:pt x="0" y="0"/>
                </a:moveTo>
                <a:lnTo>
                  <a:pt x="5727219" y="0"/>
                </a:lnTo>
                <a:lnTo>
                  <a:pt x="5727219" y="2519977"/>
                </a:lnTo>
                <a:lnTo>
                  <a:pt x="0" y="2519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21510" y="1849901"/>
            <a:ext cx="4947673" cy="3055188"/>
          </a:xfrm>
          <a:custGeom>
            <a:avLst/>
            <a:gdLst/>
            <a:ahLst/>
            <a:cxnLst/>
            <a:rect l="l" t="t" r="r" b="b"/>
            <a:pathLst>
              <a:path w="4947673" h="3055188">
                <a:moveTo>
                  <a:pt x="0" y="0"/>
                </a:moveTo>
                <a:lnTo>
                  <a:pt x="4947674" y="0"/>
                </a:lnTo>
                <a:lnTo>
                  <a:pt x="4947674" y="3055189"/>
                </a:lnTo>
                <a:lnTo>
                  <a:pt x="0" y="3055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726179" y="2754029"/>
            <a:ext cx="4903235" cy="1746778"/>
          </a:xfrm>
          <a:custGeom>
            <a:avLst/>
            <a:gdLst/>
            <a:ahLst/>
            <a:cxnLst/>
            <a:rect l="l" t="t" r="r" b="b"/>
            <a:pathLst>
              <a:path w="4903235" h="1746778">
                <a:moveTo>
                  <a:pt x="4903235" y="0"/>
                </a:moveTo>
                <a:lnTo>
                  <a:pt x="0" y="0"/>
                </a:lnTo>
                <a:lnTo>
                  <a:pt x="0" y="1746778"/>
                </a:lnTo>
                <a:lnTo>
                  <a:pt x="4903235" y="1746778"/>
                </a:lnTo>
                <a:lnTo>
                  <a:pt x="490323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648091" y="2115038"/>
            <a:ext cx="4313035" cy="2663299"/>
          </a:xfrm>
          <a:custGeom>
            <a:avLst/>
            <a:gdLst/>
            <a:ahLst/>
            <a:cxnLst/>
            <a:rect l="l" t="t" r="r" b="b"/>
            <a:pathLst>
              <a:path w="4313035" h="2663299">
                <a:moveTo>
                  <a:pt x="0" y="0"/>
                </a:moveTo>
                <a:lnTo>
                  <a:pt x="4313035" y="0"/>
                </a:lnTo>
                <a:lnTo>
                  <a:pt x="4313035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72859" y="485716"/>
            <a:ext cx="2542283" cy="1086248"/>
          </a:xfrm>
          <a:custGeom>
            <a:avLst/>
            <a:gdLst/>
            <a:ahLst/>
            <a:cxnLst/>
            <a:rect l="l" t="t" r="r" b="b"/>
            <a:pathLst>
              <a:path w="2542283" h="1086248">
                <a:moveTo>
                  <a:pt x="0" y="0"/>
                </a:moveTo>
                <a:lnTo>
                  <a:pt x="2542282" y="0"/>
                </a:lnTo>
                <a:lnTo>
                  <a:pt x="2542282" y="1086248"/>
                </a:lnTo>
                <a:lnTo>
                  <a:pt x="0" y="10862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21510" y="1069044"/>
            <a:ext cx="1615807" cy="1005840"/>
          </a:xfrm>
          <a:custGeom>
            <a:avLst/>
            <a:gdLst/>
            <a:ahLst/>
            <a:cxnLst/>
            <a:rect l="l" t="t" r="r" b="b"/>
            <a:pathLst>
              <a:path w="1615807" h="1005840">
                <a:moveTo>
                  <a:pt x="0" y="0"/>
                </a:moveTo>
                <a:lnTo>
                  <a:pt x="1615808" y="0"/>
                </a:lnTo>
                <a:lnTo>
                  <a:pt x="1615808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875127" y="1176416"/>
            <a:ext cx="1730782" cy="1029028"/>
          </a:xfrm>
          <a:custGeom>
            <a:avLst/>
            <a:gdLst/>
            <a:ahLst/>
            <a:cxnLst/>
            <a:rect l="l" t="t" r="r" b="b"/>
            <a:pathLst>
              <a:path w="1730782" h="1029028">
                <a:moveTo>
                  <a:pt x="0" y="0"/>
                </a:moveTo>
                <a:lnTo>
                  <a:pt x="1730782" y="0"/>
                </a:lnTo>
                <a:lnTo>
                  <a:pt x="1730782" y="1029028"/>
                </a:lnTo>
                <a:lnTo>
                  <a:pt x="0" y="10290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3627418"/>
            <a:ext cx="18288000" cy="1387107"/>
          </a:xfrm>
          <a:custGeom>
            <a:avLst/>
            <a:gdLst/>
            <a:ahLst/>
            <a:cxnLst/>
            <a:rect l="l" t="t" r="r" b="b"/>
            <a:pathLst>
              <a:path w="18288000" h="1387107">
                <a:moveTo>
                  <a:pt x="0" y="0"/>
                </a:moveTo>
                <a:lnTo>
                  <a:pt x="18288000" y="0"/>
                </a:lnTo>
                <a:lnTo>
                  <a:pt x="18288000" y="1387107"/>
                </a:lnTo>
                <a:lnTo>
                  <a:pt x="0" y="13871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 b="-35962"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0" y="4439070"/>
            <a:ext cx="18288000" cy="1387107"/>
          </a:xfrm>
          <a:custGeom>
            <a:avLst/>
            <a:gdLst/>
            <a:ahLst/>
            <a:cxnLst/>
            <a:rect l="l" t="t" r="r" b="b"/>
            <a:pathLst>
              <a:path w="18288000" h="1387107">
                <a:moveTo>
                  <a:pt x="0" y="0"/>
                </a:moveTo>
                <a:lnTo>
                  <a:pt x="18288000" y="0"/>
                </a:lnTo>
                <a:lnTo>
                  <a:pt x="18288000" y="1387107"/>
                </a:lnTo>
                <a:lnTo>
                  <a:pt x="0" y="138710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 b="-3596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170497" y="2205444"/>
            <a:ext cx="1641929" cy="2759545"/>
          </a:xfrm>
          <a:custGeom>
            <a:avLst/>
            <a:gdLst/>
            <a:ahLst/>
            <a:cxnLst/>
            <a:rect l="l" t="t" r="r" b="b"/>
            <a:pathLst>
              <a:path w="1641929" h="2759545">
                <a:moveTo>
                  <a:pt x="0" y="0"/>
                </a:moveTo>
                <a:lnTo>
                  <a:pt x="1641930" y="0"/>
                </a:lnTo>
                <a:lnTo>
                  <a:pt x="1641930" y="2759545"/>
                </a:lnTo>
                <a:lnTo>
                  <a:pt x="0" y="27595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681349" y="1800995"/>
            <a:ext cx="1882576" cy="3163994"/>
          </a:xfrm>
          <a:custGeom>
            <a:avLst/>
            <a:gdLst/>
            <a:ahLst/>
            <a:cxnLst/>
            <a:rect l="l" t="t" r="r" b="b"/>
            <a:pathLst>
              <a:path w="1882576" h="3163994">
                <a:moveTo>
                  <a:pt x="0" y="0"/>
                </a:moveTo>
                <a:lnTo>
                  <a:pt x="1882576" y="0"/>
                </a:lnTo>
                <a:lnTo>
                  <a:pt x="1882576" y="3163994"/>
                </a:lnTo>
                <a:lnTo>
                  <a:pt x="0" y="316399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05530" y="2115038"/>
            <a:ext cx="1695721" cy="2849952"/>
          </a:xfrm>
          <a:custGeom>
            <a:avLst/>
            <a:gdLst/>
            <a:ahLst/>
            <a:cxnLst/>
            <a:rect l="l" t="t" r="r" b="b"/>
            <a:pathLst>
              <a:path w="1695721" h="2849952">
                <a:moveTo>
                  <a:pt x="0" y="0"/>
                </a:moveTo>
                <a:lnTo>
                  <a:pt x="1695721" y="0"/>
                </a:lnTo>
                <a:lnTo>
                  <a:pt x="1695721" y="2849951"/>
                </a:lnTo>
                <a:lnTo>
                  <a:pt x="0" y="284995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566996" y="1740466"/>
            <a:ext cx="1948065" cy="3274059"/>
          </a:xfrm>
          <a:custGeom>
            <a:avLst/>
            <a:gdLst/>
            <a:ahLst/>
            <a:cxnLst/>
            <a:rect l="l" t="t" r="r" b="b"/>
            <a:pathLst>
              <a:path w="1948065" h="3274059">
                <a:moveTo>
                  <a:pt x="0" y="0"/>
                </a:moveTo>
                <a:lnTo>
                  <a:pt x="1948065" y="0"/>
                </a:lnTo>
                <a:lnTo>
                  <a:pt x="1948065" y="3274059"/>
                </a:lnTo>
                <a:lnTo>
                  <a:pt x="0" y="327405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18930" y="1963073"/>
            <a:ext cx="1786140" cy="3001917"/>
          </a:xfrm>
          <a:custGeom>
            <a:avLst/>
            <a:gdLst/>
            <a:ahLst/>
            <a:cxnLst/>
            <a:rect l="l" t="t" r="r" b="b"/>
            <a:pathLst>
              <a:path w="1786140" h="3001917">
                <a:moveTo>
                  <a:pt x="0" y="0"/>
                </a:moveTo>
                <a:lnTo>
                  <a:pt x="1786141" y="0"/>
                </a:lnTo>
                <a:lnTo>
                  <a:pt x="1786141" y="3001916"/>
                </a:lnTo>
                <a:lnTo>
                  <a:pt x="0" y="300191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18930" y="2894493"/>
            <a:ext cx="3834057" cy="2238131"/>
          </a:xfrm>
          <a:custGeom>
            <a:avLst/>
            <a:gdLst/>
            <a:ahLst/>
            <a:cxnLst/>
            <a:rect l="l" t="t" r="r" b="b"/>
            <a:pathLst>
              <a:path w="3834057" h="2238131">
                <a:moveTo>
                  <a:pt x="0" y="0"/>
                </a:moveTo>
                <a:lnTo>
                  <a:pt x="3834057" y="0"/>
                </a:lnTo>
                <a:lnTo>
                  <a:pt x="3834057" y="2238130"/>
                </a:lnTo>
                <a:lnTo>
                  <a:pt x="0" y="223813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542854" y="3028416"/>
            <a:ext cx="2839870" cy="2062455"/>
          </a:xfrm>
          <a:custGeom>
            <a:avLst/>
            <a:gdLst/>
            <a:ahLst/>
            <a:cxnLst/>
            <a:rect l="l" t="t" r="r" b="b"/>
            <a:pathLst>
              <a:path w="2839870" h="2062455">
                <a:moveTo>
                  <a:pt x="0" y="0"/>
                </a:moveTo>
                <a:lnTo>
                  <a:pt x="2839870" y="0"/>
                </a:lnTo>
                <a:lnTo>
                  <a:pt x="2839870" y="2062455"/>
                </a:lnTo>
                <a:lnTo>
                  <a:pt x="0" y="206245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701727" y="3446688"/>
            <a:ext cx="2471393" cy="1794849"/>
          </a:xfrm>
          <a:custGeom>
            <a:avLst/>
            <a:gdLst/>
            <a:ahLst/>
            <a:cxnLst/>
            <a:rect l="l" t="t" r="r" b="b"/>
            <a:pathLst>
              <a:path w="2471393" h="1794849">
                <a:moveTo>
                  <a:pt x="0" y="0"/>
                </a:moveTo>
                <a:lnTo>
                  <a:pt x="2471394" y="0"/>
                </a:lnTo>
                <a:lnTo>
                  <a:pt x="2471394" y="1794849"/>
                </a:lnTo>
                <a:lnTo>
                  <a:pt x="0" y="179484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48370" y="-402065"/>
            <a:ext cx="15640497" cy="14447910"/>
          </a:xfrm>
          <a:custGeom>
            <a:avLst/>
            <a:gdLst/>
            <a:ahLst/>
            <a:cxnLst/>
            <a:rect l="l" t="t" r="r" b="b"/>
            <a:pathLst>
              <a:path w="15640497" h="14447910">
                <a:moveTo>
                  <a:pt x="0" y="0"/>
                </a:moveTo>
                <a:lnTo>
                  <a:pt x="15640497" y="0"/>
                </a:lnTo>
                <a:lnTo>
                  <a:pt x="15640497" y="14447909"/>
                </a:lnTo>
                <a:lnTo>
                  <a:pt x="0" y="1444790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5872541" y="4013558"/>
            <a:ext cx="1972198" cy="1077313"/>
          </a:xfrm>
          <a:custGeom>
            <a:avLst/>
            <a:gdLst/>
            <a:ahLst/>
            <a:cxnLst/>
            <a:rect l="l" t="t" r="r" b="b"/>
            <a:pathLst>
              <a:path w="1972198" h="1077313">
                <a:moveTo>
                  <a:pt x="1972198" y="0"/>
                </a:moveTo>
                <a:lnTo>
                  <a:pt x="0" y="0"/>
                </a:lnTo>
                <a:lnTo>
                  <a:pt x="0" y="1077313"/>
                </a:lnTo>
                <a:lnTo>
                  <a:pt x="1972198" y="1077313"/>
                </a:lnTo>
                <a:lnTo>
                  <a:pt x="1972198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563925" y="9149916"/>
            <a:ext cx="1139062" cy="946457"/>
          </a:xfrm>
          <a:custGeom>
            <a:avLst/>
            <a:gdLst/>
            <a:ahLst/>
            <a:cxnLst/>
            <a:rect l="l" t="t" r="r" b="b"/>
            <a:pathLst>
              <a:path w="1139062" h="946457">
                <a:moveTo>
                  <a:pt x="0" y="0"/>
                </a:moveTo>
                <a:lnTo>
                  <a:pt x="1139062" y="0"/>
                </a:lnTo>
                <a:lnTo>
                  <a:pt x="1139062" y="946457"/>
                </a:lnTo>
                <a:lnTo>
                  <a:pt x="0" y="946457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98110" y="6511977"/>
            <a:ext cx="3847875" cy="2077852"/>
          </a:xfrm>
          <a:custGeom>
            <a:avLst/>
            <a:gdLst/>
            <a:ahLst/>
            <a:cxnLst/>
            <a:rect l="l" t="t" r="r" b="b"/>
            <a:pathLst>
              <a:path w="3847875" h="2077852">
                <a:moveTo>
                  <a:pt x="0" y="0"/>
                </a:moveTo>
                <a:lnTo>
                  <a:pt x="3847875" y="0"/>
                </a:lnTo>
                <a:lnTo>
                  <a:pt x="3847875" y="2077852"/>
                </a:lnTo>
                <a:lnTo>
                  <a:pt x="0" y="207785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xmlns="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170497" y="8589829"/>
            <a:ext cx="4500831" cy="2066631"/>
          </a:xfrm>
          <a:custGeom>
            <a:avLst/>
            <a:gdLst/>
            <a:ahLst/>
            <a:cxnLst/>
            <a:rect l="l" t="t" r="r" b="b"/>
            <a:pathLst>
              <a:path w="4500831" h="2066631">
                <a:moveTo>
                  <a:pt x="0" y="0"/>
                </a:moveTo>
                <a:lnTo>
                  <a:pt x="4500831" y="0"/>
                </a:lnTo>
                <a:lnTo>
                  <a:pt x="4500831" y="2066632"/>
                </a:lnTo>
                <a:lnTo>
                  <a:pt x="0" y="2066632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478212" y="9029318"/>
            <a:ext cx="2194284" cy="1505828"/>
          </a:xfrm>
          <a:custGeom>
            <a:avLst/>
            <a:gdLst/>
            <a:ahLst/>
            <a:cxnLst/>
            <a:rect l="l" t="t" r="r" b="b"/>
            <a:pathLst>
              <a:path w="2194284" h="1505828">
                <a:moveTo>
                  <a:pt x="0" y="0"/>
                </a:moveTo>
                <a:lnTo>
                  <a:pt x="2194284" y="0"/>
                </a:lnTo>
                <a:lnTo>
                  <a:pt x="2194284" y="1505828"/>
                </a:lnTo>
                <a:lnTo>
                  <a:pt x="0" y="1505828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789106" y="8577807"/>
            <a:ext cx="2676064" cy="2090675"/>
          </a:xfrm>
          <a:custGeom>
            <a:avLst/>
            <a:gdLst/>
            <a:ahLst/>
            <a:cxnLst/>
            <a:rect l="l" t="t" r="r" b="b"/>
            <a:pathLst>
              <a:path w="2676064" h="2090675">
                <a:moveTo>
                  <a:pt x="0" y="0"/>
                </a:moveTo>
                <a:lnTo>
                  <a:pt x="2676064" y="0"/>
                </a:lnTo>
                <a:lnTo>
                  <a:pt x="2676064" y="2090675"/>
                </a:lnTo>
                <a:lnTo>
                  <a:pt x="0" y="2090675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xmlns="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1162681" y="8908003"/>
            <a:ext cx="2082742" cy="1627143"/>
          </a:xfrm>
          <a:custGeom>
            <a:avLst/>
            <a:gdLst/>
            <a:ahLst/>
            <a:cxnLst/>
            <a:rect l="l" t="t" r="r" b="b"/>
            <a:pathLst>
              <a:path w="2082742" h="1627143">
                <a:moveTo>
                  <a:pt x="0" y="0"/>
                </a:moveTo>
                <a:lnTo>
                  <a:pt x="2082742" y="0"/>
                </a:lnTo>
                <a:lnTo>
                  <a:pt x="2082742" y="1627143"/>
                </a:lnTo>
                <a:lnTo>
                  <a:pt x="0" y="1627143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xmlns="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7804608" y="8636259"/>
            <a:ext cx="2928020" cy="2287516"/>
          </a:xfrm>
          <a:custGeom>
            <a:avLst/>
            <a:gdLst/>
            <a:ahLst/>
            <a:cxnLst/>
            <a:rect l="l" t="t" r="r" b="b"/>
            <a:pathLst>
              <a:path w="2928020" h="2287516">
                <a:moveTo>
                  <a:pt x="2928021" y="0"/>
                </a:moveTo>
                <a:lnTo>
                  <a:pt x="0" y="0"/>
                </a:lnTo>
                <a:lnTo>
                  <a:pt x="0" y="2287516"/>
                </a:lnTo>
                <a:lnTo>
                  <a:pt x="2928021" y="2287516"/>
                </a:lnTo>
                <a:lnTo>
                  <a:pt x="2928021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xmlns="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703498" y="1642177"/>
            <a:ext cx="13130242" cy="3789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4"/>
              </a:lnSpc>
            </a:pPr>
            <a:r>
              <a:rPr lang="en-US" sz="4181" spc="610">
                <a:solidFill>
                  <a:srgbClr val="000000"/>
                </a:solidFill>
                <a:latin typeface="Jua Bold"/>
              </a:rPr>
              <a:t>Berkomunikasi ialah </a:t>
            </a:r>
            <a:r>
              <a:rPr lang="en-US" sz="4181" spc="610">
                <a:solidFill>
                  <a:srgbClr val="0012FF"/>
                </a:solidFill>
                <a:latin typeface="Jua Bold"/>
              </a:rPr>
              <a:t>kemahiran memberikan penerangan</a:t>
            </a:r>
            <a:r>
              <a:rPr lang="en-US" sz="4181" spc="610">
                <a:solidFill>
                  <a:srgbClr val="000000"/>
                </a:solidFill>
                <a:latin typeface="Jua Bold"/>
              </a:rPr>
              <a:t> tentang </a:t>
            </a:r>
            <a:r>
              <a:rPr lang="en-US" sz="4181" spc="610">
                <a:solidFill>
                  <a:srgbClr val="FF0063"/>
                </a:solidFill>
                <a:latin typeface="Jua Bold"/>
              </a:rPr>
              <a:t>tindakan, objek</a:t>
            </a:r>
            <a:r>
              <a:rPr lang="en-US" sz="4181" spc="610">
                <a:solidFill>
                  <a:srgbClr val="000000"/>
                </a:solidFill>
                <a:latin typeface="Jua Bold"/>
              </a:rPr>
              <a:t> atau </a:t>
            </a:r>
            <a:r>
              <a:rPr lang="en-US" sz="4181" spc="610">
                <a:solidFill>
                  <a:srgbClr val="FF0063"/>
                </a:solidFill>
                <a:latin typeface="Jua Bold"/>
              </a:rPr>
              <a:t>peristiwa</a:t>
            </a:r>
            <a:r>
              <a:rPr lang="en-US" sz="4181" spc="610">
                <a:solidFill>
                  <a:srgbClr val="000000"/>
                </a:solidFill>
                <a:latin typeface="Jua Bold"/>
              </a:rPr>
              <a:t> menggunakan </a:t>
            </a:r>
            <a:r>
              <a:rPr lang="en-US" sz="4181" spc="610">
                <a:solidFill>
                  <a:srgbClr val="BF0000"/>
                </a:solidFill>
                <a:latin typeface="Jua Bold"/>
              </a:rPr>
              <a:t>perkataan</a:t>
            </a:r>
            <a:r>
              <a:rPr lang="en-US" sz="4181" spc="610">
                <a:solidFill>
                  <a:srgbClr val="000000"/>
                </a:solidFill>
                <a:latin typeface="Jua Bold"/>
              </a:rPr>
              <a:t> atau simbol grafik seperti </a:t>
            </a:r>
            <a:r>
              <a:rPr lang="en-US" sz="4181" spc="610">
                <a:solidFill>
                  <a:srgbClr val="BF0000"/>
                </a:solidFill>
                <a:latin typeface="Jua Bold"/>
              </a:rPr>
              <a:t>jadual, graf, rajah atau model.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2224" y="5014537"/>
            <a:ext cx="6412925" cy="723841"/>
            <a:chOff x="0" y="0"/>
            <a:chExt cx="1689001" cy="190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9001" cy="190641"/>
            </a:xfrm>
            <a:custGeom>
              <a:avLst/>
              <a:gdLst/>
              <a:ahLst/>
              <a:cxnLst/>
              <a:rect l="l" t="t" r="r" b="b"/>
              <a:pathLst>
                <a:path w="1689001" h="190641">
                  <a:moveTo>
                    <a:pt x="0" y="0"/>
                  </a:moveTo>
                  <a:lnTo>
                    <a:pt x="1689001" y="0"/>
                  </a:lnTo>
                  <a:lnTo>
                    <a:pt x="1689001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12030" y="4757755"/>
            <a:ext cx="3490718" cy="4323506"/>
            <a:chOff x="0" y="0"/>
            <a:chExt cx="794371" cy="9838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82453" y="3325869"/>
            <a:ext cx="3490718" cy="4323506"/>
            <a:chOff x="0" y="0"/>
            <a:chExt cx="794371" cy="9838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86566" y="6668751"/>
            <a:ext cx="6122398" cy="723841"/>
            <a:chOff x="0" y="0"/>
            <a:chExt cx="1612483" cy="1906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12483" cy="190641"/>
            </a:xfrm>
            <a:custGeom>
              <a:avLst/>
              <a:gdLst/>
              <a:ahLst/>
              <a:cxnLst/>
              <a:rect l="l" t="t" r="r" b="b"/>
              <a:pathLst>
                <a:path w="1612483" h="190641">
                  <a:moveTo>
                    <a:pt x="0" y="0"/>
                  </a:moveTo>
                  <a:lnTo>
                    <a:pt x="1612483" y="0"/>
                  </a:lnTo>
                  <a:lnTo>
                    <a:pt x="1612483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85894" y="4757755"/>
            <a:ext cx="3490718" cy="4323506"/>
            <a:chOff x="0" y="0"/>
            <a:chExt cx="794371" cy="9838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334565" y="5125701"/>
            <a:ext cx="2476500" cy="723841"/>
            <a:chOff x="0" y="0"/>
            <a:chExt cx="652247" cy="1906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52247" cy="190641"/>
            </a:xfrm>
            <a:custGeom>
              <a:avLst/>
              <a:gdLst/>
              <a:ahLst/>
              <a:cxnLst/>
              <a:rect l="l" t="t" r="r" b="b"/>
              <a:pathLst>
                <a:path w="652247" h="190641">
                  <a:moveTo>
                    <a:pt x="0" y="0"/>
                  </a:moveTo>
                  <a:lnTo>
                    <a:pt x="652247" y="0"/>
                  </a:lnTo>
                  <a:lnTo>
                    <a:pt x="652247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85252" y="3325869"/>
            <a:ext cx="3490718" cy="4323506"/>
            <a:chOff x="0" y="0"/>
            <a:chExt cx="794371" cy="9838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882900" y="5125701"/>
            <a:ext cx="3075678" cy="2706091"/>
          </a:xfrm>
          <a:custGeom>
            <a:avLst/>
            <a:gdLst/>
            <a:ahLst/>
            <a:cxnLst/>
            <a:rect l="l" t="t" r="r" b="b"/>
            <a:pathLst>
              <a:path w="3075678" h="2706091">
                <a:moveTo>
                  <a:pt x="0" y="0"/>
                </a:moveTo>
                <a:lnTo>
                  <a:pt x="3075678" y="0"/>
                </a:lnTo>
                <a:lnTo>
                  <a:pt x="3075678" y="2706091"/>
                </a:lnTo>
                <a:lnTo>
                  <a:pt x="0" y="2706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28" r="-16028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690702" y="3921356"/>
            <a:ext cx="3074322" cy="2636231"/>
          </a:xfrm>
          <a:custGeom>
            <a:avLst/>
            <a:gdLst/>
            <a:ahLst/>
            <a:cxnLst/>
            <a:rect l="l" t="t" r="r" b="b"/>
            <a:pathLst>
              <a:path w="3074322" h="2636231">
                <a:moveTo>
                  <a:pt x="0" y="0"/>
                </a:moveTo>
                <a:lnTo>
                  <a:pt x="3074322" y="0"/>
                </a:lnTo>
                <a:lnTo>
                  <a:pt x="3074322" y="2636231"/>
                </a:lnTo>
                <a:lnTo>
                  <a:pt x="0" y="263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458946" y="4954862"/>
            <a:ext cx="3018371" cy="3047768"/>
            <a:chOff x="0" y="0"/>
            <a:chExt cx="4024495" cy="4063691"/>
          </a:xfrm>
        </p:grpSpPr>
        <p:sp>
          <p:nvSpPr>
            <p:cNvPr id="26" name="TextBox 26"/>
            <p:cNvSpPr txBox="1"/>
            <p:nvPr/>
          </p:nvSpPr>
          <p:spPr>
            <a:xfrm>
              <a:off x="410368" y="3871483"/>
              <a:ext cx="439164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Item 1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73826" y="3871483"/>
              <a:ext cx="441658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Item 2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936228" y="3871483"/>
              <a:ext cx="446264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Item 3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699111" y="3871483"/>
              <a:ext cx="449909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Item 4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464871" y="3871483"/>
              <a:ext cx="447799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Item 5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294226" y="86579"/>
              <a:ext cx="3730269" cy="3730269"/>
              <a:chOff x="0" y="0"/>
              <a:chExt cx="10287000" cy="10287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16438" y="-19050"/>
              <a:ext cx="204103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25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727004"/>
              <a:ext cx="220541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20 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8869" y="1473058"/>
              <a:ext cx="201672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15 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495" y="2219112"/>
              <a:ext cx="218047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10 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97286" y="2965165"/>
              <a:ext cx="123255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5 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80912" y="3711219"/>
              <a:ext cx="139629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0 </a:t>
              </a:r>
            </a:p>
          </p:txBody>
        </p:sp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>
              <a:off x="521112" y="531909"/>
              <a:ext cx="3503383" cy="3284940"/>
              <a:chOff x="625687" y="1228090"/>
              <a:chExt cx="9661313" cy="905891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10287000"/>
                <a:ext cx="600287" cy="0"/>
              </a:xfrm>
              <a:custGeom>
                <a:avLst/>
                <a:gdLst/>
                <a:ahLst/>
                <a:cxnLst/>
                <a:rect l="l" t="t" r="r" b="b"/>
                <a:pathLst>
                  <a:path w="600287">
                    <a:moveTo>
                      <a:pt x="0" y="0"/>
                    </a:moveTo>
                    <a:lnTo>
                      <a:pt x="0" y="0"/>
                    </a:lnTo>
                    <a:lnTo>
                      <a:pt x="600287" y="0"/>
                    </a:lnTo>
                    <a:lnTo>
                      <a:pt x="600287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108835" y="6988810"/>
                <a:ext cx="600287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3298190">
                    <a:moveTo>
                      <a:pt x="0" y="3298190"/>
                    </a:moveTo>
                    <a:lnTo>
                      <a:pt x="0" y="48023"/>
                    </a:lnTo>
                    <a:cubicBezTo>
                      <a:pt x="0" y="35287"/>
                      <a:pt x="5059" y="23072"/>
                      <a:pt x="14065" y="14066"/>
                    </a:cubicBezTo>
                    <a:cubicBezTo>
                      <a:pt x="23071" y="5059"/>
                      <a:pt x="35286" y="0"/>
                      <a:pt x="48023" y="0"/>
                    </a:cubicBezTo>
                    <a:lnTo>
                      <a:pt x="552264" y="0"/>
                    </a:lnTo>
                    <a:cubicBezTo>
                      <a:pt x="565000" y="0"/>
                      <a:pt x="577215" y="5059"/>
                      <a:pt x="586221" y="14066"/>
                    </a:cubicBezTo>
                    <a:cubicBezTo>
                      <a:pt x="595227" y="23072"/>
                      <a:pt x="600287" y="35287"/>
                      <a:pt x="600287" y="48023"/>
                    </a:cubicBezTo>
                    <a:lnTo>
                      <a:pt x="600287" y="329819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4217670" y="4108450"/>
                <a:ext cx="600287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6178550">
                    <a:moveTo>
                      <a:pt x="0" y="6178550"/>
                    </a:moveTo>
                    <a:lnTo>
                      <a:pt x="0" y="48023"/>
                    </a:lnTo>
                    <a:cubicBezTo>
                      <a:pt x="0" y="35287"/>
                      <a:pt x="5059" y="23072"/>
                      <a:pt x="14065" y="14065"/>
                    </a:cubicBezTo>
                    <a:cubicBezTo>
                      <a:pt x="23072" y="5059"/>
                      <a:pt x="35287" y="0"/>
                      <a:pt x="48023" y="0"/>
                    </a:cubicBezTo>
                    <a:lnTo>
                      <a:pt x="552264" y="0"/>
                    </a:lnTo>
                    <a:cubicBezTo>
                      <a:pt x="565000" y="0"/>
                      <a:pt x="577215" y="5059"/>
                      <a:pt x="586221" y="14065"/>
                    </a:cubicBezTo>
                    <a:cubicBezTo>
                      <a:pt x="595227" y="23072"/>
                      <a:pt x="600287" y="35287"/>
                      <a:pt x="600287" y="48023"/>
                    </a:cubicBezTo>
                    <a:lnTo>
                      <a:pt x="600287" y="617855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6326505" y="2874010"/>
                <a:ext cx="600287" cy="741299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7412990">
                    <a:moveTo>
                      <a:pt x="0" y="7412990"/>
                    </a:moveTo>
                    <a:lnTo>
                      <a:pt x="0" y="48023"/>
                    </a:lnTo>
                    <a:cubicBezTo>
                      <a:pt x="0" y="35286"/>
                      <a:pt x="5060" y="23071"/>
                      <a:pt x="14066" y="14066"/>
                    </a:cubicBezTo>
                    <a:cubicBezTo>
                      <a:pt x="23072" y="5060"/>
                      <a:pt x="35287" y="0"/>
                      <a:pt x="48023" y="0"/>
                    </a:cubicBezTo>
                    <a:lnTo>
                      <a:pt x="552263" y="0"/>
                    </a:lnTo>
                    <a:cubicBezTo>
                      <a:pt x="565000" y="0"/>
                      <a:pt x="577215" y="5059"/>
                      <a:pt x="586221" y="14065"/>
                    </a:cubicBezTo>
                    <a:cubicBezTo>
                      <a:pt x="595228" y="23071"/>
                      <a:pt x="600287" y="35286"/>
                      <a:pt x="600287" y="48023"/>
                    </a:cubicBezTo>
                    <a:lnTo>
                      <a:pt x="600287" y="741299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8435340" y="1228090"/>
                <a:ext cx="600287" cy="905891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9058910">
                    <a:moveTo>
                      <a:pt x="0" y="9058910"/>
                    </a:moveTo>
                    <a:lnTo>
                      <a:pt x="0" y="48023"/>
                    </a:lnTo>
                    <a:cubicBezTo>
                      <a:pt x="0" y="21501"/>
                      <a:pt x="21500" y="0"/>
                      <a:pt x="48023" y="0"/>
                    </a:cubicBezTo>
                    <a:lnTo>
                      <a:pt x="552264" y="0"/>
                    </a:lnTo>
                    <a:cubicBezTo>
                      <a:pt x="578787" y="0"/>
                      <a:pt x="600287" y="21501"/>
                      <a:pt x="600287" y="48023"/>
                    </a:cubicBezTo>
                    <a:lnTo>
                      <a:pt x="600287" y="905891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625687" y="8216900"/>
                <a:ext cx="600287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2070100">
                    <a:moveTo>
                      <a:pt x="0" y="2070100"/>
                    </a:moveTo>
                    <a:lnTo>
                      <a:pt x="0" y="48023"/>
                    </a:lnTo>
                    <a:cubicBezTo>
                      <a:pt x="0" y="21500"/>
                      <a:pt x="21500" y="0"/>
                      <a:pt x="48023" y="0"/>
                    </a:cubicBezTo>
                    <a:lnTo>
                      <a:pt x="552263" y="0"/>
                    </a:lnTo>
                    <a:cubicBezTo>
                      <a:pt x="578786" y="0"/>
                      <a:pt x="600286" y="21500"/>
                      <a:pt x="600286" y="48023"/>
                    </a:cubicBezTo>
                    <a:lnTo>
                      <a:pt x="600286" y="20701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2734521" y="6988810"/>
                <a:ext cx="600287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3298190">
                    <a:moveTo>
                      <a:pt x="1" y="3298190"/>
                    </a:moveTo>
                    <a:lnTo>
                      <a:pt x="1" y="48023"/>
                    </a:lnTo>
                    <a:cubicBezTo>
                      <a:pt x="0" y="35287"/>
                      <a:pt x="5060" y="23072"/>
                      <a:pt x="14066" y="14066"/>
                    </a:cubicBezTo>
                    <a:cubicBezTo>
                      <a:pt x="23072" y="5059"/>
                      <a:pt x="35287" y="0"/>
                      <a:pt x="48024" y="0"/>
                    </a:cubicBezTo>
                    <a:lnTo>
                      <a:pt x="552264" y="0"/>
                    </a:lnTo>
                    <a:cubicBezTo>
                      <a:pt x="565001" y="0"/>
                      <a:pt x="577216" y="5059"/>
                      <a:pt x="586222" y="14066"/>
                    </a:cubicBezTo>
                    <a:cubicBezTo>
                      <a:pt x="595228" y="23072"/>
                      <a:pt x="600287" y="35287"/>
                      <a:pt x="600287" y="48023"/>
                    </a:cubicBezTo>
                    <a:lnTo>
                      <a:pt x="600287" y="329819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4843357" y="6167967"/>
                <a:ext cx="600287" cy="4119033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4119033">
                    <a:moveTo>
                      <a:pt x="0" y="4119033"/>
                    </a:moveTo>
                    <a:lnTo>
                      <a:pt x="0" y="48023"/>
                    </a:lnTo>
                    <a:cubicBezTo>
                      <a:pt x="0" y="35286"/>
                      <a:pt x="5059" y="23071"/>
                      <a:pt x="14065" y="14065"/>
                    </a:cubicBezTo>
                    <a:cubicBezTo>
                      <a:pt x="23072" y="5059"/>
                      <a:pt x="35286" y="0"/>
                      <a:pt x="48023" y="0"/>
                    </a:cubicBezTo>
                    <a:lnTo>
                      <a:pt x="552263" y="0"/>
                    </a:lnTo>
                    <a:cubicBezTo>
                      <a:pt x="565000" y="0"/>
                      <a:pt x="577214" y="5059"/>
                      <a:pt x="586221" y="14065"/>
                    </a:cubicBezTo>
                    <a:cubicBezTo>
                      <a:pt x="595227" y="23071"/>
                      <a:pt x="600286" y="35286"/>
                      <a:pt x="600286" y="48023"/>
                    </a:cubicBezTo>
                    <a:lnTo>
                      <a:pt x="600286" y="411903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6952192" y="4521341"/>
                <a:ext cx="600287" cy="5765659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5765659">
                    <a:moveTo>
                      <a:pt x="0" y="5765659"/>
                    </a:moveTo>
                    <a:lnTo>
                      <a:pt x="0" y="48023"/>
                    </a:lnTo>
                    <a:cubicBezTo>
                      <a:pt x="0" y="21501"/>
                      <a:pt x="21500" y="0"/>
                      <a:pt x="48023" y="0"/>
                    </a:cubicBezTo>
                    <a:lnTo>
                      <a:pt x="552263" y="0"/>
                    </a:lnTo>
                    <a:cubicBezTo>
                      <a:pt x="565000" y="0"/>
                      <a:pt x="577214" y="5059"/>
                      <a:pt x="586221" y="14065"/>
                    </a:cubicBezTo>
                    <a:cubicBezTo>
                      <a:pt x="595227" y="23072"/>
                      <a:pt x="600287" y="35287"/>
                      <a:pt x="600287" y="48023"/>
                    </a:cubicBezTo>
                    <a:lnTo>
                      <a:pt x="600287" y="576565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9061027" y="2051627"/>
                <a:ext cx="600287" cy="8235373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8235373">
                    <a:moveTo>
                      <a:pt x="0" y="8235373"/>
                    </a:moveTo>
                    <a:lnTo>
                      <a:pt x="0" y="48023"/>
                    </a:lnTo>
                    <a:cubicBezTo>
                      <a:pt x="0" y="21501"/>
                      <a:pt x="21500" y="0"/>
                      <a:pt x="48022" y="0"/>
                    </a:cubicBezTo>
                    <a:lnTo>
                      <a:pt x="552264" y="0"/>
                    </a:lnTo>
                    <a:cubicBezTo>
                      <a:pt x="578786" y="0"/>
                      <a:pt x="600286" y="21501"/>
                      <a:pt x="600286" y="48023"/>
                    </a:cubicBezTo>
                    <a:lnTo>
                      <a:pt x="600286" y="823537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1251373" y="8216900"/>
                <a:ext cx="600287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2070100">
                    <a:moveTo>
                      <a:pt x="0" y="2070100"/>
                    </a:moveTo>
                    <a:lnTo>
                      <a:pt x="0" y="48023"/>
                    </a:lnTo>
                    <a:cubicBezTo>
                      <a:pt x="1" y="21500"/>
                      <a:pt x="21501" y="0"/>
                      <a:pt x="48023" y="0"/>
                    </a:cubicBezTo>
                    <a:lnTo>
                      <a:pt x="552264" y="0"/>
                    </a:lnTo>
                    <a:cubicBezTo>
                      <a:pt x="578786" y="0"/>
                      <a:pt x="600287" y="21500"/>
                      <a:pt x="600287" y="48023"/>
                    </a:cubicBezTo>
                    <a:lnTo>
                      <a:pt x="600287" y="20701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3360208" y="8637905"/>
                <a:ext cx="600287" cy="1649095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1649095">
                    <a:moveTo>
                      <a:pt x="0" y="1649095"/>
                    </a:moveTo>
                    <a:lnTo>
                      <a:pt x="0" y="48023"/>
                    </a:lnTo>
                    <a:cubicBezTo>
                      <a:pt x="0" y="21501"/>
                      <a:pt x="21501" y="0"/>
                      <a:pt x="48023" y="0"/>
                    </a:cubicBezTo>
                    <a:lnTo>
                      <a:pt x="552264" y="0"/>
                    </a:lnTo>
                    <a:cubicBezTo>
                      <a:pt x="578786" y="0"/>
                      <a:pt x="600287" y="21501"/>
                      <a:pt x="600287" y="48023"/>
                    </a:cubicBezTo>
                    <a:lnTo>
                      <a:pt x="600287" y="1649095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5469043" y="8227483"/>
                <a:ext cx="600287" cy="2059517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2059517">
                    <a:moveTo>
                      <a:pt x="0" y="2059517"/>
                    </a:moveTo>
                    <a:lnTo>
                      <a:pt x="0" y="48024"/>
                    </a:lnTo>
                    <a:cubicBezTo>
                      <a:pt x="0" y="35287"/>
                      <a:pt x="5060" y="23072"/>
                      <a:pt x="14066" y="14066"/>
                    </a:cubicBezTo>
                    <a:cubicBezTo>
                      <a:pt x="23072" y="5059"/>
                      <a:pt x="35287" y="0"/>
                      <a:pt x="48023" y="0"/>
                    </a:cubicBezTo>
                    <a:lnTo>
                      <a:pt x="552264" y="0"/>
                    </a:lnTo>
                    <a:cubicBezTo>
                      <a:pt x="565000" y="0"/>
                      <a:pt x="577215" y="5059"/>
                      <a:pt x="586222" y="14066"/>
                    </a:cubicBezTo>
                    <a:cubicBezTo>
                      <a:pt x="595228" y="23072"/>
                      <a:pt x="600287" y="35287"/>
                      <a:pt x="600287" y="48024"/>
                    </a:cubicBezTo>
                    <a:lnTo>
                      <a:pt x="600287" y="2059517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7577879" y="6992338"/>
                <a:ext cx="600287" cy="3294662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3294662">
                    <a:moveTo>
                      <a:pt x="0" y="3294662"/>
                    </a:moveTo>
                    <a:lnTo>
                      <a:pt x="0" y="48023"/>
                    </a:lnTo>
                    <a:cubicBezTo>
                      <a:pt x="0" y="35287"/>
                      <a:pt x="5059" y="23072"/>
                      <a:pt x="14065" y="14065"/>
                    </a:cubicBezTo>
                    <a:cubicBezTo>
                      <a:pt x="23071" y="5059"/>
                      <a:pt x="35286" y="0"/>
                      <a:pt x="48022" y="0"/>
                    </a:cubicBezTo>
                    <a:lnTo>
                      <a:pt x="552263" y="0"/>
                    </a:lnTo>
                    <a:cubicBezTo>
                      <a:pt x="564999" y="0"/>
                      <a:pt x="577215" y="5059"/>
                      <a:pt x="586220" y="14065"/>
                    </a:cubicBezTo>
                    <a:cubicBezTo>
                      <a:pt x="595227" y="23071"/>
                      <a:pt x="600286" y="35287"/>
                      <a:pt x="600286" y="48023"/>
                    </a:cubicBezTo>
                    <a:lnTo>
                      <a:pt x="600286" y="3294662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9686713" y="6992851"/>
                <a:ext cx="600287" cy="3294149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3294149">
                    <a:moveTo>
                      <a:pt x="0" y="3294149"/>
                    </a:moveTo>
                    <a:lnTo>
                      <a:pt x="0" y="48023"/>
                    </a:lnTo>
                    <a:cubicBezTo>
                      <a:pt x="0" y="35287"/>
                      <a:pt x="5060" y="23072"/>
                      <a:pt x="14065" y="14065"/>
                    </a:cubicBezTo>
                    <a:cubicBezTo>
                      <a:pt x="23072" y="5059"/>
                      <a:pt x="35287" y="0"/>
                      <a:pt x="48023" y="0"/>
                    </a:cubicBezTo>
                    <a:lnTo>
                      <a:pt x="552264" y="0"/>
                    </a:lnTo>
                    <a:cubicBezTo>
                      <a:pt x="565001" y="0"/>
                      <a:pt x="577216" y="5059"/>
                      <a:pt x="586222" y="14065"/>
                    </a:cubicBezTo>
                    <a:cubicBezTo>
                      <a:pt x="595228" y="23072"/>
                      <a:pt x="600287" y="35287"/>
                      <a:pt x="600287" y="48023"/>
                    </a:cubicBezTo>
                    <a:lnTo>
                      <a:pt x="600287" y="3294149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60" name="Freeform 60"/>
          <p:cNvSpPr/>
          <p:nvPr/>
        </p:nvSpPr>
        <p:spPr>
          <a:xfrm>
            <a:off x="13300486" y="3676205"/>
            <a:ext cx="3104034" cy="2557315"/>
          </a:xfrm>
          <a:custGeom>
            <a:avLst/>
            <a:gdLst/>
            <a:ahLst/>
            <a:cxnLst/>
            <a:rect l="l" t="t" r="r" b="b"/>
            <a:pathLst>
              <a:path w="3104034" h="2557315">
                <a:moveTo>
                  <a:pt x="0" y="0"/>
                </a:moveTo>
                <a:lnTo>
                  <a:pt x="3104034" y="0"/>
                </a:lnTo>
                <a:lnTo>
                  <a:pt x="3104034" y="2557315"/>
                </a:lnTo>
                <a:lnTo>
                  <a:pt x="0" y="255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40" r="-16549"/>
            </a:stretch>
          </a:blipFill>
        </p:spPr>
      </p:sp>
      <p:sp>
        <p:nvSpPr>
          <p:cNvPr id="61" name="TextBox 61"/>
          <p:cNvSpPr txBox="1"/>
          <p:nvPr/>
        </p:nvSpPr>
        <p:spPr>
          <a:xfrm>
            <a:off x="5689973" y="6776633"/>
            <a:ext cx="3075678" cy="66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99"/>
              </a:lnSpc>
            </a:pPr>
            <a:r>
              <a:rPr lang="en-US" sz="4999">
                <a:solidFill>
                  <a:srgbClr val="00FFF0"/>
                </a:solidFill>
                <a:latin typeface="Bobby Jones Soft Bold"/>
              </a:rPr>
              <a:t>CARTA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493414" y="8243290"/>
            <a:ext cx="3075678" cy="66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99"/>
              </a:lnSpc>
            </a:pPr>
            <a:r>
              <a:rPr lang="en-US" sz="4999">
                <a:solidFill>
                  <a:srgbClr val="000000"/>
                </a:solidFill>
                <a:latin typeface="Bobby Jones Soft Bold"/>
              </a:rPr>
              <a:t>GRAF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258887" y="6776633"/>
            <a:ext cx="3075678" cy="66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99"/>
              </a:lnSpc>
            </a:pPr>
            <a:r>
              <a:rPr lang="en-US" sz="4999">
                <a:solidFill>
                  <a:srgbClr val="FFAD0E"/>
                </a:solidFill>
                <a:latin typeface="Bobby Jones Soft Bold"/>
              </a:rPr>
              <a:t>MODEL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971459" y="8243290"/>
            <a:ext cx="3075678" cy="66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99"/>
              </a:lnSpc>
            </a:pPr>
            <a:r>
              <a:rPr lang="en-US" sz="4999">
                <a:solidFill>
                  <a:srgbClr val="000000"/>
                </a:solidFill>
                <a:latin typeface="Bobby Jones Soft Bold"/>
              </a:rPr>
              <a:t>GAMBAR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432219" y="315510"/>
            <a:ext cx="13423563" cy="127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10074">
                <a:solidFill>
                  <a:srgbClr val="000000"/>
                </a:solidFill>
                <a:latin typeface="Bobby Jones Soft"/>
              </a:rPr>
              <a:t>KEMAHIRAN KOMUNIKASI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610836" y="1292038"/>
            <a:ext cx="11350116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29"/>
              </a:lnSpc>
              <a:spcBef>
                <a:spcPct val="0"/>
              </a:spcBef>
            </a:pPr>
            <a:r>
              <a:rPr lang="en-US" sz="7377" dirty="0">
                <a:solidFill>
                  <a:srgbClr val="0609FF"/>
                </a:solidFill>
                <a:latin typeface="Calibri (MS) Bold"/>
              </a:rPr>
              <a:t>Kita </a:t>
            </a:r>
            <a:r>
              <a:rPr lang="en-US" sz="7377" dirty="0" err="1">
                <a:solidFill>
                  <a:srgbClr val="0609FF"/>
                </a:solidFill>
                <a:latin typeface="Calibri (MS) Bold"/>
              </a:rPr>
              <a:t>boleh</a:t>
            </a:r>
            <a:r>
              <a:rPr lang="en-US" sz="7377" dirty="0">
                <a:solidFill>
                  <a:srgbClr val="0609FF"/>
                </a:solidFill>
                <a:latin typeface="Calibri (MS) Bold"/>
              </a:rPr>
              <a:t> </a:t>
            </a:r>
            <a:r>
              <a:rPr lang="en-US" sz="7377" dirty="0" err="1" smtClean="0">
                <a:solidFill>
                  <a:srgbClr val="0609FF"/>
                </a:solidFill>
                <a:latin typeface="Calibri (MS) Bold"/>
              </a:rPr>
              <a:t>menggunakan</a:t>
            </a:r>
            <a:r>
              <a:rPr lang="en-US" sz="7377" dirty="0" smtClean="0">
                <a:solidFill>
                  <a:srgbClr val="0609FF"/>
                </a:solidFill>
                <a:latin typeface="Calibri (MS) Bold"/>
              </a:rPr>
              <a:t>:</a:t>
            </a:r>
            <a:endParaRPr lang="en-US" sz="7377" dirty="0">
              <a:solidFill>
                <a:srgbClr val="0609FF"/>
              </a:solidFill>
              <a:latin typeface="Calibri (MS)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25420"/>
            <a:ext cx="18288000" cy="5561580"/>
          </a:xfrm>
          <a:custGeom>
            <a:avLst/>
            <a:gdLst/>
            <a:ahLst/>
            <a:cxnLst/>
            <a:rect l="l" t="t" r="r" b="b"/>
            <a:pathLst>
              <a:path w="18288000" h="5561580">
                <a:moveTo>
                  <a:pt x="0" y="0"/>
                </a:moveTo>
                <a:lnTo>
                  <a:pt x="18288000" y="0"/>
                </a:lnTo>
                <a:lnTo>
                  <a:pt x="18288000" y="5561580"/>
                </a:lnTo>
                <a:lnTo>
                  <a:pt x="0" y="556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8399" b="-90427"/>
            </a:stretch>
          </a:blipFill>
        </p:spPr>
      </p:sp>
      <p:sp>
        <p:nvSpPr>
          <p:cNvPr id="3" name="Freeform 3"/>
          <p:cNvSpPr/>
          <p:nvPr/>
        </p:nvSpPr>
        <p:spPr>
          <a:xfrm rot="372128" flipH="1">
            <a:off x="3306336" y="6124951"/>
            <a:ext cx="15979835" cy="6266698"/>
          </a:xfrm>
          <a:custGeom>
            <a:avLst/>
            <a:gdLst/>
            <a:ahLst/>
            <a:cxnLst/>
            <a:rect l="l" t="t" r="r" b="b"/>
            <a:pathLst>
              <a:path w="15979835" h="6266698">
                <a:moveTo>
                  <a:pt x="15979835" y="0"/>
                </a:moveTo>
                <a:lnTo>
                  <a:pt x="0" y="0"/>
                </a:lnTo>
                <a:lnTo>
                  <a:pt x="0" y="6266698"/>
                </a:lnTo>
                <a:lnTo>
                  <a:pt x="15979835" y="6266698"/>
                </a:lnTo>
                <a:lnTo>
                  <a:pt x="159798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48294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86213" y="6254802"/>
            <a:ext cx="6159780" cy="3052460"/>
          </a:xfrm>
          <a:custGeom>
            <a:avLst/>
            <a:gdLst/>
            <a:ahLst/>
            <a:cxnLst/>
            <a:rect l="l" t="t" r="r" b="b"/>
            <a:pathLst>
              <a:path w="6159780" h="3052460">
                <a:moveTo>
                  <a:pt x="0" y="0"/>
                </a:moveTo>
                <a:lnTo>
                  <a:pt x="6159780" y="0"/>
                </a:lnTo>
                <a:lnTo>
                  <a:pt x="6159780" y="3052459"/>
                </a:lnTo>
                <a:lnTo>
                  <a:pt x="0" y="3052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5296" b="-2164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1310" y="1800995"/>
            <a:ext cx="5727219" cy="2519976"/>
          </a:xfrm>
          <a:custGeom>
            <a:avLst/>
            <a:gdLst/>
            <a:ahLst/>
            <a:cxnLst/>
            <a:rect l="l" t="t" r="r" b="b"/>
            <a:pathLst>
              <a:path w="5727219" h="2519976">
                <a:moveTo>
                  <a:pt x="0" y="0"/>
                </a:moveTo>
                <a:lnTo>
                  <a:pt x="5727219" y="0"/>
                </a:lnTo>
                <a:lnTo>
                  <a:pt x="5727219" y="2519977"/>
                </a:lnTo>
                <a:lnTo>
                  <a:pt x="0" y="25199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21510" y="1849901"/>
            <a:ext cx="4947673" cy="3055188"/>
          </a:xfrm>
          <a:custGeom>
            <a:avLst/>
            <a:gdLst/>
            <a:ahLst/>
            <a:cxnLst/>
            <a:rect l="l" t="t" r="r" b="b"/>
            <a:pathLst>
              <a:path w="4947673" h="3055188">
                <a:moveTo>
                  <a:pt x="0" y="0"/>
                </a:moveTo>
                <a:lnTo>
                  <a:pt x="4947674" y="0"/>
                </a:lnTo>
                <a:lnTo>
                  <a:pt x="4947674" y="3055189"/>
                </a:lnTo>
                <a:lnTo>
                  <a:pt x="0" y="30551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9726179" y="2754029"/>
            <a:ext cx="4903235" cy="1746778"/>
          </a:xfrm>
          <a:custGeom>
            <a:avLst/>
            <a:gdLst/>
            <a:ahLst/>
            <a:cxnLst/>
            <a:rect l="l" t="t" r="r" b="b"/>
            <a:pathLst>
              <a:path w="4903235" h="1746778">
                <a:moveTo>
                  <a:pt x="4903235" y="0"/>
                </a:moveTo>
                <a:lnTo>
                  <a:pt x="0" y="0"/>
                </a:lnTo>
                <a:lnTo>
                  <a:pt x="0" y="1746778"/>
                </a:lnTo>
                <a:lnTo>
                  <a:pt x="4903235" y="1746778"/>
                </a:lnTo>
                <a:lnTo>
                  <a:pt x="490323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48091" y="2115038"/>
            <a:ext cx="4313035" cy="2663299"/>
          </a:xfrm>
          <a:custGeom>
            <a:avLst/>
            <a:gdLst/>
            <a:ahLst/>
            <a:cxnLst/>
            <a:rect l="l" t="t" r="r" b="b"/>
            <a:pathLst>
              <a:path w="4313035" h="2663299">
                <a:moveTo>
                  <a:pt x="0" y="0"/>
                </a:moveTo>
                <a:lnTo>
                  <a:pt x="4313035" y="0"/>
                </a:lnTo>
                <a:lnTo>
                  <a:pt x="4313035" y="2663299"/>
                </a:lnTo>
                <a:lnTo>
                  <a:pt x="0" y="26632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72859" y="485716"/>
            <a:ext cx="2542283" cy="1086248"/>
          </a:xfrm>
          <a:custGeom>
            <a:avLst/>
            <a:gdLst/>
            <a:ahLst/>
            <a:cxnLst/>
            <a:rect l="l" t="t" r="r" b="b"/>
            <a:pathLst>
              <a:path w="2542283" h="1086248">
                <a:moveTo>
                  <a:pt x="0" y="0"/>
                </a:moveTo>
                <a:lnTo>
                  <a:pt x="2542282" y="0"/>
                </a:lnTo>
                <a:lnTo>
                  <a:pt x="2542282" y="1086248"/>
                </a:lnTo>
                <a:lnTo>
                  <a:pt x="0" y="10862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21510" y="1069044"/>
            <a:ext cx="1615807" cy="1005840"/>
          </a:xfrm>
          <a:custGeom>
            <a:avLst/>
            <a:gdLst/>
            <a:ahLst/>
            <a:cxnLst/>
            <a:rect l="l" t="t" r="r" b="b"/>
            <a:pathLst>
              <a:path w="1615807" h="1005840">
                <a:moveTo>
                  <a:pt x="0" y="0"/>
                </a:moveTo>
                <a:lnTo>
                  <a:pt x="1615808" y="0"/>
                </a:lnTo>
                <a:lnTo>
                  <a:pt x="1615808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875127" y="1176416"/>
            <a:ext cx="1730782" cy="1029028"/>
          </a:xfrm>
          <a:custGeom>
            <a:avLst/>
            <a:gdLst/>
            <a:ahLst/>
            <a:cxnLst/>
            <a:rect l="l" t="t" r="r" b="b"/>
            <a:pathLst>
              <a:path w="1730782" h="1029028">
                <a:moveTo>
                  <a:pt x="0" y="0"/>
                </a:moveTo>
                <a:lnTo>
                  <a:pt x="1730782" y="0"/>
                </a:lnTo>
                <a:lnTo>
                  <a:pt x="1730782" y="1029028"/>
                </a:lnTo>
                <a:lnTo>
                  <a:pt x="0" y="10290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3627418"/>
            <a:ext cx="18288000" cy="1387107"/>
          </a:xfrm>
          <a:custGeom>
            <a:avLst/>
            <a:gdLst/>
            <a:ahLst/>
            <a:cxnLst/>
            <a:rect l="l" t="t" r="r" b="b"/>
            <a:pathLst>
              <a:path w="18288000" h="1387107">
                <a:moveTo>
                  <a:pt x="0" y="0"/>
                </a:moveTo>
                <a:lnTo>
                  <a:pt x="18288000" y="0"/>
                </a:lnTo>
                <a:lnTo>
                  <a:pt x="18288000" y="1387107"/>
                </a:lnTo>
                <a:lnTo>
                  <a:pt x="0" y="138710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 b="-35962"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0" y="4439070"/>
            <a:ext cx="18288000" cy="1387107"/>
          </a:xfrm>
          <a:custGeom>
            <a:avLst/>
            <a:gdLst/>
            <a:ahLst/>
            <a:cxnLst/>
            <a:rect l="l" t="t" r="r" b="b"/>
            <a:pathLst>
              <a:path w="18288000" h="1387107">
                <a:moveTo>
                  <a:pt x="0" y="0"/>
                </a:moveTo>
                <a:lnTo>
                  <a:pt x="18288000" y="0"/>
                </a:lnTo>
                <a:lnTo>
                  <a:pt x="18288000" y="1387107"/>
                </a:lnTo>
                <a:lnTo>
                  <a:pt x="0" y="138710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 b="-3596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170497" y="2205444"/>
            <a:ext cx="1641929" cy="2759545"/>
          </a:xfrm>
          <a:custGeom>
            <a:avLst/>
            <a:gdLst/>
            <a:ahLst/>
            <a:cxnLst/>
            <a:rect l="l" t="t" r="r" b="b"/>
            <a:pathLst>
              <a:path w="1641929" h="2759545">
                <a:moveTo>
                  <a:pt x="0" y="0"/>
                </a:moveTo>
                <a:lnTo>
                  <a:pt x="1641930" y="0"/>
                </a:lnTo>
                <a:lnTo>
                  <a:pt x="1641930" y="2759545"/>
                </a:lnTo>
                <a:lnTo>
                  <a:pt x="0" y="27595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81349" y="1800995"/>
            <a:ext cx="1882576" cy="3163994"/>
          </a:xfrm>
          <a:custGeom>
            <a:avLst/>
            <a:gdLst/>
            <a:ahLst/>
            <a:cxnLst/>
            <a:rect l="l" t="t" r="r" b="b"/>
            <a:pathLst>
              <a:path w="1882576" h="3163994">
                <a:moveTo>
                  <a:pt x="0" y="0"/>
                </a:moveTo>
                <a:lnTo>
                  <a:pt x="1882576" y="0"/>
                </a:lnTo>
                <a:lnTo>
                  <a:pt x="1882576" y="3163994"/>
                </a:lnTo>
                <a:lnTo>
                  <a:pt x="0" y="316399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005530" y="2115038"/>
            <a:ext cx="1695721" cy="2849952"/>
          </a:xfrm>
          <a:custGeom>
            <a:avLst/>
            <a:gdLst/>
            <a:ahLst/>
            <a:cxnLst/>
            <a:rect l="l" t="t" r="r" b="b"/>
            <a:pathLst>
              <a:path w="1695721" h="2849952">
                <a:moveTo>
                  <a:pt x="0" y="0"/>
                </a:moveTo>
                <a:lnTo>
                  <a:pt x="1695721" y="0"/>
                </a:lnTo>
                <a:lnTo>
                  <a:pt x="1695721" y="2849951"/>
                </a:lnTo>
                <a:lnTo>
                  <a:pt x="0" y="284995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566996" y="1740466"/>
            <a:ext cx="1948065" cy="3274059"/>
          </a:xfrm>
          <a:custGeom>
            <a:avLst/>
            <a:gdLst/>
            <a:ahLst/>
            <a:cxnLst/>
            <a:rect l="l" t="t" r="r" b="b"/>
            <a:pathLst>
              <a:path w="1948065" h="3274059">
                <a:moveTo>
                  <a:pt x="0" y="0"/>
                </a:moveTo>
                <a:lnTo>
                  <a:pt x="1948065" y="0"/>
                </a:lnTo>
                <a:lnTo>
                  <a:pt x="1948065" y="3274059"/>
                </a:lnTo>
                <a:lnTo>
                  <a:pt x="0" y="327405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18930" y="1963073"/>
            <a:ext cx="1786140" cy="3001917"/>
          </a:xfrm>
          <a:custGeom>
            <a:avLst/>
            <a:gdLst/>
            <a:ahLst/>
            <a:cxnLst/>
            <a:rect l="l" t="t" r="r" b="b"/>
            <a:pathLst>
              <a:path w="1786140" h="3001917">
                <a:moveTo>
                  <a:pt x="0" y="0"/>
                </a:moveTo>
                <a:lnTo>
                  <a:pt x="1786141" y="0"/>
                </a:lnTo>
                <a:lnTo>
                  <a:pt x="1786141" y="3001916"/>
                </a:lnTo>
                <a:lnTo>
                  <a:pt x="0" y="300191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18930" y="2894493"/>
            <a:ext cx="3834057" cy="2238131"/>
          </a:xfrm>
          <a:custGeom>
            <a:avLst/>
            <a:gdLst/>
            <a:ahLst/>
            <a:cxnLst/>
            <a:rect l="l" t="t" r="r" b="b"/>
            <a:pathLst>
              <a:path w="3834057" h="2238131">
                <a:moveTo>
                  <a:pt x="0" y="0"/>
                </a:moveTo>
                <a:lnTo>
                  <a:pt x="3834057" y="0"/>
                </a:lnTo>
                <a:lnTo>
                  <a:pt x="3834057" y="2238130"/>
                </a:lnTo>
                <a:lnTo>
                  <a:pt x="0" y="223813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542854" y="3028416"/>
            <a:ext cx="2839870" cy="2062455"/>
          </a:xfrm>
          <a:custGeom>
            <a:avLst/>
            <a:gdLst/>
            <a:ahLst/>
            <a:cxnLst/>
            <a:rect l="l" t="t" r="r" b="b"/>
            <a:pathLst>
              <a:path w="2839870" h="2062455">
                <a:moveTo>
                  <a:pt x="0" y="0"/>
                </a:moveTo>
                <a:lnTo>
                  <a:pt x="2839870" y="0"/>
                </a:lnTo>
                <a:lnTo>
                  <a:pt x="2839870" y="2062455"/>
                </a:lnTo>
                <a:lnTo>
                  <a:pt x="0" y="2062455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701727" y="3446688"/>
            <a:ext cx="2471393" cy="1794849"/>
          </a:xfrm>
          <a:custGeom>
            <a:avLst/>
            <a:gdLst/>
            <a:ahLst/>
            <a:cxnLst/>
            <a:rect l="l" t="t" r="r" b="b"/>
            <a:pathLst>
              <a:path w="2471393" h="1794849">
                <a:moveTo>
                  <a:pt x="0" y="0"/>
                </a:moveTo>
                <a:lnTo>
                  <a:pt x="2471394" y="0"/>
                </a:lnTo>
                <a:lnTo>
                  <a:pt x="2471394" y="1794849"/>
                </a:lnTo>
                <a:lnTo>
                  <a:pt x="0" y="179484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851151" y="4013558"/>
            <a:ext cx="8804230" cy="8132908"/>
          </a:xfrm>
          <a:custGeom>
            <a:avLst/>
            <a:gdLst/>
            <a:ahLst/>
            <a:cxnLst/>
            <a:rect l="l" t="t" r="r" b="b"/>
            <a:pathLst>
              <a:path w="8804230" h="8132908">
                <a:moveTo>
                  <a:pt x="0" y="0"/>
                </a:moveTo>
                <a:lnTo>
                  <a:pt x="8804230" y="0"/>
                </a:lnTo>
                <a:lnTo>
                  <a:pt x="8804230" y="8132908"/>
                </a:lnTo>
                <a:lnTo>
                  <a:pt x="0" y="813290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4962789" y="4013558"/>
            <a:ext cx="1972198" cy="1077313"/>
          </a:xfrm>
          <a:custGeom>
            <a:avLst/>
            <a:gdLst/>
            <a:ahLst/>
            <a:cxnLst/>
            <a:rect l="l" t="t" r="r" b="b"/>
            <a:pathLst>
              <a:path w="1972198" h="1077313">
                <a:moveTo>
                  <a:pt x="1972198" y="0"/>
                </a:moveTo>
                <a:lnTo>
                  <a:pt x="0" y="0"/>
                </a:lnTo>
                <a:lnTo>
                  <a:pt x="0" y="1077313"/>
                </a:lnTo>
                <a:lnTo>
                  <a:pt x="1972198" y="1077313"/>
                </a:lnTo>
                <a:lnTo>
                  <a:pt x="1972198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542854" y="4344112"/>
            <a:ext cx="1139062" cy="946457"/>
          </a:xfrm>
          <a:custGeom>
            <a:avLst/>
            <a:gdLst/>
            <a:ahLst/>
            <a:cxnLst/>
            <a:rect l="l" t="t" r="r" b="b"/>
            <a:pathLst>
              <a:path w="1139062" h="946457">
                <a:moveTo>
                  <a:pt x="0" y="0"/>
                </a:moveTo>
                <a:lnTo>
                  <a:pt x="1139062" y="0"/>
                </a:lnTo>
                <a:lnTo>
                  <a:pt x="1139062" y="946457"/>
                </a:lnTo>
                <a:lnTo>
                  <a:pt x="0" y="946457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xmlns="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622637" y="7879103"/>
            <a:ext cx="6048691" cy="2777357"/>
          </a:xfrm>
          <a:custGeom>
            <a:avLst/>
            <a:gdLst/>
            <a:ahLst/>
            <a:cxnLst/>
            <a:rect l="l" t="t" r="r" b="b"/>
            <a:pathLst>
              <a:path w="6048691" h="2777357">
                <a:moveTo>
                  <a:pt x="0" y="0"/>
                </a:moveTo>
                <a:lnTo>
                  <a:pt x="6048691" y="0"/>
                </a:lnTo>
                <a:lnTo>
                  <a:pt x="6048691" y="2777358"/>
                </a:lnTo>
                <a:lnTo>
                  <a:pt x="0" y="2777358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251961" y="7985080"/>
            <a:ext cx="3419367" cy="2671380"/>
          </a:xfrm>
          <a:custGeom>
            <a:avLst/>
            <a:gdLst/>
            <a:ahLst/>
            <a:cxnLst/>
            <a:rect l="l" t="t" r="r" b="b"/>
            <a:pathLst>
              <a:path w="3419367" h="2671380">
                <a:moveTo>
                  <a:pt x="0" y="0"/>
                </a:moveTo>
                <a:lnTo>
                  <a:pt x="3419367" y="0"/>
                </a:lnTo>
                <a:lnTo>
                  <a:pt x="3419367" y="2671381"/>
                </a:lnTo>
                <a:lnTo>
                  <a:pt x="0" y="267138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flipH="1">
            <a:off x="7804608" y="8636259"/>
            <a:ext cx="2928020" cy="2287516"/>
          </a:xfrm>
          <a:custGeom>
            <a:avLst/>
            <a:gdLst/>
            <a:ahLst/>
            <a:cxnLst/>
            <a:rect l="l" t="t" r="r" b="b"/>
            <a:pathLst>
              <a:path w="2928020" h="2287516">
                <a:moveTo>
                  <a:pt x="2928021" y="0"/>
                </a:moveTo>
                <a:lnTo>
                  <a:pt x="0" y="0"/>
                </a:lnTo>
                <a:lnTo>
                  <a:pt x="0" y="2287516"/>
                </a:lnTo>
                <a:lnTo>
                  <a:pt x="2928021" y="2287516"/>
                </a:lnTo>
                <a:lnTo>
                  <a:pt x="2928021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605909" y="5464597"/>
            <a:ext cx="7693244" cy="144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2"/>
              </a:lnSpc>
            </a:pPr>
            <a:r>
              <a:rPr lang="en-US" sz="8409" spc="395">
                <a:solidFill>
                  <a:srgbClr val="000000"/>
                </a:solidFill>
                <a:latin typeface="More Sugar Bold"/>
              </a:rPr>
              <a:t>Terima kasih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89102">
            <a:off x="-3739889" y="1574903"/>
            <a:ext cx="24584483" cy="7634376"/>
            <a:chOff x="0" y="0"/>
            <a:chExt cx="4247756" cy="1319083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4224896" cy="1291143"/>
            </a:xfrm>
            <a:custGeom>
              <a:avLst/>
              <a:gdLst/>
              <a:ahLst/>
              <a:cxnLst/>
              <a:rect l="l" t="t" r="r" b="b"/>
              <a:pathLst>
                <a:path w="4224896" h="1291143">
                  <a:moveTo>
                    <a:pt x="4224896" y="1291143"/>
                  </a:moveTo>
                  <a:lnTo>
                    <a:pt x="0" y="1283523"/>
                  </a:lnTo>
                  <a:lnTo>
                    <a:pt x="0" y="461029"/>
                  </a:lnTo>
                  <a:lnTo>
                    <a:pt x="17780" y="19050"/>
                  </a:lnTo>
                  <a:lnTo>
                    <a:pt x="2104738" y="0"/>
                  </a:lnTo>
                  <a:lnTo>
                    <a:pt x="4205846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4254106" cy="1317813"/>
            </a:xfrm>
            <a:custGeom>
              <a:avLst/>
              <a:gdLst/>
              <a:ahLst/>
              <a:cxnLst/>
              <a:rect l="l" t="t" r="r" b="b"/>
              <a:pathLst>
                <a:path w="4254106" h="1317813">
                  <a:moveTo>
                    <a:pt x="4219816" y="21590"/>
                  </a:moveTo>
                  <a:cubicBezTo>
                    <a:pt x="4221086" y="34290"/>
                    <a:pt x="4221086" y="44450"/>
                    <a:pt x="4222356" y="54610"/>
                  </a:cubicBezTo>
                  <a:cubicBezTo>
                    <a:pt x="4224896" y="82782"/>
                    <a:pt x="4226166" y="109480"/>
                    <a:pt x="4228706" y="135225"/>
                  </a:cubicBezTo>
                  <a:cubicBezTo>
                    <a:pt x="4228706" y="172413"/>
                    <a:pt x="4241406" y="905669"/>
                    <a:pt x="4247756" y="942857"/>
                  </a:cubicBezTo>
                  <a:cubicBezTo>
                    <a:pt x="4254106" y="999114"/>
                    <a:pt x="4250296" y="1056326"/>
                    <a:pt x="4250296" y="1112583"/>
                  </a:cubicBezTo>
                  <a:cubicBezTo>
                    <a:pt x="4250296" y="1162166"/>
                    <a:pt x="4251566" y="1207935"/>
                    <a:pt x="4252836" y="1256853"/>
                  </a:cubicBezTo>
                  <a:cubicBezTo>
                    <a:pt x="4252836" y="1278443"/>
                    <a:pt x="4252836" y="1292413"/>
                    <a:pt x="4252836" y="1316543"/>
                  </a:cubicBezTo>
                  <a:cubicBezTo>
                    <a:pt x="4229976" y="1316543"/>
                    <a:pt x="4209656" y="1317813"/>
                    <a:pt x="4181099" y="1316543"/>
                  </a:cubicBezTo>
                  <a:cubicBezTo>
                    <a:pt x="3967635" y="1311463"/>
                    <a:pt x="3750887" y="1317813"/>
                    <a:pt x="3537423" y="1312733"/>
                  </a:cubicBezTo>
                  <a:cubicBezTo>
                    <a:pt x="3409344" y="1308923"/>
                    <a:pt x="3284550" y="1311463"/>
                    <a:pt x="3156472" y="1308923"/>
                  </a:cubicBezTo>
                  <a:cubicBezTo>
                    <a:pt x="3097359" y="1307653"/>
                    <a:pt x="3038245" y="1306383"/>
                    <a:pt x="2979132" y="1305113"/>
                  </a:cubicBezTo>
                  <a:cubicBezTo>
                    <a:pt x="2943008" y="1305113"/>
                    <a:pt x="2910167" y="1306383"/>
                    <a:pt x="2874042" y="1306383"/>
                  </a:cubicBezTo>
                  <a:cubicBezTo>
                    <a:pt x="2782088" y="1305113"/>
                    <a:pt x="2529216" y="1306383"/>
                    <a:pt x="2437262" y="1305113"/>
                  </a:cubicBezTo>
                  <a:cubicBezTo>
                    <a:pt x="2371581" y="1303843"/>
                    <a:pt x="1057956" y="1312733"/>
                    <a:pt x="992275" y="1311463"/>
                  </a:cubicBezTo>
                  <a:cubicBezTo>
                    <a:pt x="975854" y="1311463"/>
                    <a:pt x="956150" y="1312733"/>
                    <a:pt x="939730" y="1312733"/>
                  </a:cubicBezTo>
                  <a:cubicBezTo>
                    <a:pt x="900321" y="1312733"/>
                    <a:pt x="864196" y="1314003"/>
                    <a:pt x="824788" y="1314003"/>
                  </a:cubicBezTo>
                  <a:cubicBezTo>
                    <a:pt x="726266" y="1314003"/>
                    <a:pt x="631028" y="1312733"/>
                    <a:pt x="532506" y="1311463"/>
                  </a:cubicBezTo>
                  <a:cubicBezTo>
                    <a:pt x="473393" y="1310193"/>
                    <a:pt x="414280" y="1308923"/>
                    <a:pt x="358451" y="1307653"/>
                  </a:cubicBezTo>
                  <a:cubicBezTo>
                    <a:pt x="253361" y="1306383"/>
                    <a:pt x="148271" y="1305113"/>
                    <a:pt x="48260" y="1305113"/>
                  </a:cubicBezTo>
                  <a:cubicBezTo>
                    <a:pt x="38100" y="1305113"/>
                    <a:pt x="29210" y="1305113"/>
                    <a:pt x="19050" y="1303843"/>
                  </a:cubicBezTo>
                  <a:cubicBezTo>
                    <a:pt x="10160" y="1302573"/>
                    <a:pt x="5080" y="1296223"/>
                    <a:pt x="7620" y="1287333"/>
                  </a:cubicBezTo>
                  <a:cubicBezTo>
                    <a:pt x="16510" y="1255611"/>
                    <a:pt x="12700" y="1231773"/>
                    <a:pt x="11430" y="1206982"/>
                  </a:cubicBezTo>
                  <a:cubicBezTo>
                    <a:pt x="10160" y="1156445"/>
                    <a:pt x="6350" y="1106862"/>
                    <a:pt x="7620" y="1056326"/>
                  </a:cubicBezTo>
                  <a:cubicBezTo>
                    <a:pt x="5080" y="993393"/>
                    <a:pt x="0" y="214367"/>
                    <a:pt x="7620" y="150482"/>
                  </a:cubicBezTo>
                  <a:cubicBezTo>
                    <a:pt x="8890" y="138086"/>
                    <a:pt x="7620" y="124737"/>
                    <a:pt x="8890" y="112341"/>
                  </a:cubicBezTo>
                  <a:cubicBezTo>
                    <a:pt x="10160" y="92317"/>
                    <a:pt x="12700" y="7038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6169" y="30480"/>
                    <a:pt x="118714" y="29210"/>
                  </a:cubicBezTo>
                  <a:cubicBezTo>
                    <a:pt x="207384" y="25400"/>
                    <a:pt x="296054" y="22860"/>
                    <a:pt x="388007" y="20320"/>
                  </a:cubicBezTo>
                  <a:cubicBezTo>
                    <a:pt x="450405" y="17780"/>
                    <a:pt x="512802" y="16510"/>
                    <a:pt x="571915" y="13970"/>
                  </a:cubicBezTo>
                  <a:cubicBezTo>
                    <a:pt x="631028" y="11430"/>
                    <a:pt x="693425" y="8890"/>
                    <a:pt x="752538" y="8890"/>
                  </a:cubicBezTo>
                  <a:cubicBezTo>
                    <a:pt x="818219" y="7620"/>
                    <a:pt x="883901" y="10160"/>
                    <a:pt x="949582" y="8890"/>
                  </a:cubicBezTo>
                  <a:cubicBezTo>
                    <a:pt x="1031684" y="8890"/>
                    <a:pt x="2519364" y="6350"/>
                    <a:pt x="2601465" y="5080"/>
                  </a:cubicBezTo>
                  <a:cubicBezTo>
                    <a:pt x="2680283" y="3810"/>
                    <a:pt x="2759100" y="2540"/>
                    <a:pt x="2841202" y="2540"/>
                  </a:cubicBezTo>
                  <a:cubicBezTo>
                    <a:pt x="2975848" y="1270"/>
                    <a:pt x="3107211" y="0"/>
                    <a:pt x="3241857" y="0"/>
                  </a:cubicBezTo>
                  <a:cubicBezTo>
                    <a:pt x="3297686" y="0"/>
                    <a:pt x="3356800" y="2540"/>
                    <a:pt x="3412628" y="2540"/>
                  </a:cubicBezTo>
                  <a:cubicBezTo>
                    <a:pt x="3566979" y="3810"/>
                    <a:pt x="3724614" y="5080"/>
                    <a:pt x="3878965" y="7620"/>
                  </a:cubicBezTo>
                  <a:cubicBezTo>
                    <a:pt x="3961067" y="8890"/>
                    <a:pt x="4043168" y="12700"/>
                    <a:pt x="4125270" y="16510"/>
                  </a:cubicBezTo>
                  <a:cubicBezTo>
                    <a:pt x="4144974" y="16510"/>
                    <a:pt x="4164679" y="16510"/>
                    <a:pt x="4181099" y="16510"/>
                  </a:cubicBezTo>
                  <a:cubicBezTo>
                    <a:pt x="4200766" y="17780"/>
                    <a:pt x="4209656" y="20320"/>
                    <a:pt x="4219816" y="21590"/>
                  </a:cubicBezTo>
                  <a:close/>
                  <a:moveTo>
                    <a:pt x="4229976" y="1300033"/>
                  </a:moveTo>
                  <a:cubicBezTo>
                    <a:pt x="4231246" y="1283523"/>
                    <a:pt x="4232516" y="1270823"/>
                    <a:pt x="4232516" y="1258123"/>
                  </a:cubicBezTo>
                  <a:cubicBezTo>
                    <a:pt x="4231246" y="1203168"/>
                    <a:pt x="4229976" y="1152631"/>
                    <a:pt x="4229976" y="1098280"/>
                  </a:cubicBezTo>
                  <a:cubicBezTo>
                    <a:pt x="4229976" y="1073489"/>
                    <a:pt x="4232516" y="1048697"/>
                    <a:pt x="4231246" y="1023906"/>
                  </a:cubicBezTo>
                  <a:cubicBezTo>
                    <a:pt x="4231246" y="1001021"/>
                    <a:pt x="4229976" y="977183"/>
                    <a:pt x="4228706" y="954299"/>
                  </a:cubicBezTo>
                  <a:cubicBezTo>
                    <a:pt x="4223626" y="919019"/>
                    <a:pt x="4212196" y="188622"/>
                    <a:pt x="4212196" y="153342"/>
                  </a:cubicBezTo>
                  <a:cubicBezTo>
                    <a:pt x="4209656" y="123783"/>
                    <a:pt x="4207116" y="93270"/>
                    <a:pt x="4204576" y="63500"/>
                  </a:cubicBezTo>
                  <a:cubicBezTo>
                    <a:pt x="4203306" y="44450"/>
                    <a:pt x="4202036" y="43180"/>
                    <a:pt x="4171247" y="41910"/>
                  </a:cubicBezTo>
                  <a:cubicBezTo>
                    <a:pt x="4161395" y="41910"/>
                    <a:pt x="4154827" y="41910"/>
                    <a:pt x="4144974" y="40640"/>
                  </a:cubicBezTo>
                  <a:cubicBezTo>
                    <a:pt x="4062873" y="36830"/>
                    <a:pt x="3977487" y="31750"/>
                    <a:pt x="3895386" y="30480"/>
                  </a:cubicBezTo>
                  <a:cubicBezTo>
                    <a:pt x="3695058" y="26670"/>
                    <a:pt x="3491446" y="25400"/>
                    <a:pt x="3291118" y="22860"/>
                  </a:cubicBezTo>
                  <a:cubicBezTo>
                    <a:pt x="3261562" y="22860"/>
                    <a:pt x="3228721" y="22860"/>
                    <a:pt x="3199165" y="22860"/>
                  </a:cubicBezTo>
                  <a:cubicBezTo>
                    <a:pt x="3149904" y="22860"/>
                    <a:pt x="3100643" y="22860"/>
                    <a:pt x="3054666" y="22860"/>
                  </a:cubicBezTo>
                  <a:cubicBezTo>
                    <a:pt x="2949576" y="22860"/>
                    <a:pt x="2844486" y="22860"/>
                    <a:pt x="2742680" y="24130"/>
                  </a:cubicBezTo>
                  <a:cubicBezTo>
                    <a:pt x="2654010" y="25400"/>
                    <a:pt x="1159762" y="29210"/>
                    <a:pt x="1071092" y="29210"/>
                  </a:cubicBezTo>
                  <a:cubicBezTo>
                    <a:pt x="926594" y="29210"/>
                    <a:pt x="782095" y="26670"/>
                    <a:pt x="637596" y="33020"/>
                  </a:cubicBezTo>
                  <a:cubicBezTo>
                    <a:pt x="562063" y="36830"/>
                    <a:pt x="489813" y="36830"/>
                    <a:pt x="417564" y="38100"/>
                  </a:cubicBezTo>
                  <a:cubicBezTo>
                    <a:pt x="292770" y="41910"/>
                    <a:pt x="167975" y="45720"/>
                    <a:pt x="49530" y="50800"/>
                  </a:cubicBezTo>
                  <a:cubicBezTo>
                    <a:pt x="36830" y="50800"/>
                    <a:pt x="34290" y="53340"/>
                    <a:pt x="33020" y="67525"/>
                  </a:cubicBezTo>
                  <a:cubicBezTo>
                    <a:pt x="31750" y="84689"/>
                    <a:pt x="31750" y="101852"/>
                    <a:pt x="30480" y="119016"/>
                  </a:cubicBezTo>
                  <a:cubicBezTo>
                    <a:pt x="29210" y="147621"/>
                    <a:pt x="26670" y="175273"/>
                    <a:pt x="25400" y="203879"/>
                  </a:cubicBezTo>
                  <a:cubicBezTo>
                    <a:pt x="20320" y="234391"/>
                    <a:pt x="26670" y="980044"/>
                    <a:pt x="29210" y="1010557"/>
                  </a:cubicBezTo>
                  <a:cubicBezTo>
                    <a:pt x="29210" y="1042976"/>
                    <a:pt x="29210" y="1076350"/>
                    <a:pt x="30480" y="1108769"/>
                  </a:cubicBezTo>
                  <a:cubicBezTo>
                    <a:pt x="30480" y="1132607"/>
                    <a:pt x="33020" y="1156445"/>
                    <a:pt x="33020" y="1180283"/>
                  </a:cubicBezTo>
                  <a:cubicBezTo>
                    <a:pt x="33020" y="1206028"/>
                    <a:pt x="33020" y="1231773"/>
                    <a:pt x="31750" y="1258123"/>
                  </a:cubicBezTo>
                  <a:cubicBezTo>
                    <a:pt x="31750" y="1261933"/>
                    <a:pt x="31750" y="1264473"/>
                    <a:pt x="31750" y="1268283"/>
                  </a:cubicBezTo>
                  <a:cubicBezTo>
                    <a:pt x="31750" y="1278443"/>
                    <a:pt x="35560" y="1282253"/>
                    <a:pt x="44450" y="1282253"/>
                  </a:cubicBezTo>
                  <a:cubicBezTo>
                    <a:pt x="72737" y="1282253"/>
                    <a:pt x="118714" y="1283523"/>
                    <a:pt x="161407" y="1283523"/>
                  </a:cubicBezTo>
                  <a:cubicBezTo>
                    <a:pt x="223804" y="1283523"/>
                    <a:pt x="289486" y="1280983"/>
                    <a:pt x="351883" y="1283523"/>
                  </a:cubicBezTo>
                  <a:cubicBezTo>
                    <a:pt x="453689" y="1287333"/>
                    <a:pt x="555495" y="1289873"/>
                    <a:pt x="657300" y="1288603"/>
                  </a:cubicBezTo>
                  <a:cubicBezTo>
                    <a:pt x="722982" y="1287333"/>
                    <a:pt x="785379" y="1289873"/>
                    <a:pt x="851060" y="1289873"/>
                  </a:cubicBezTo>
                  <a:cubicBezTo>
                    <a:pt x="946298" y="1289873"/>
                    <a:pt x="1041536" y="1288603"/>
                    <a:pt x="1136774" y="1289873"/>
                  </a:cubicBezTo>
                  <a:cubicBezTo>
                    <a:pt x="1277988" y="1291143"/>
                    <a:pt x="2828066" y="1280983"/>
                    <a:pt x="2972564" y="1283523"/>
                  </a:cubicBezTo>
                  <a:cubicBezTo>
                    <a:pt x="3034961" y="1284793"/>
                    <a:pt x="3097359" y="1286063"/>
                    <a:pt x="3156472" y="1286063"/>
                  </a:cubicBezTo>
                  <a:cubicBezTo>
                    <a:pt x="3264846" y="1288603"/>
                    <a:pt x="3369936" y="1284793"/>
                    <a:pt x="3478310" y="1288603"/>
                  </a:cubicBezTo>
                  <a:cubicBezTo>
                    <a:pt x="3566979" y="1291143"/>
                    <a:pt x="3655649" y="1291143"/>
                    <a:pt x="3744319" y="1293683"/>
                  </a:cubicBezTo>
                  <a:cubicBezTo>
                    <a:pt x="3875681" y="1297493"/>
                    <a:pt x="4007044" y="1300033"/>
                    <a:pt x="4138406" y="1301303"/>
                  </a:cubicBezTo>
                  <a:cubicBezTo>
                    <a:pt x="4187667" y="1301303"/>
                    <a:pt x="4209656" y="1300033"/>
                    <a:pt x="4229976" y="130003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 rot="-2955607">
            <a:off x="515866" y="-1795955"/>
            <a:ext cx="8199311" cy="9135722"/>
          </a:xfrm>
          <a:custGeom>
            <a:avLst/>
            <a:gdLst/>
            <a:ahLst/>
            <a:cxnLst/>
            <a:rect l="l" t="t" r="r" b="b"/>
            <a:pathLst>
              <a:path w="8199311" h="9135722">
                <a:moveTo>
                  <a:pt x="0" y="0"/>
                </a:moveTo>
                <a:lnTo>
                  <a:pt x="8199311" y="0"/>
                </a:lnTo>
                <a:lnTo>
                  <a:pt x="8199311" y="9135722"/>
                </a:lnTo>
                <a:lnTo>
                  <a:pt x="0" y="9135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56571">
            <a:off x="-1824507" y="2860103"/>
            <a:ext cx="12880057" cy="10561647"/>
          </a:xfrm>
          <a:custGeom>
            <a:avLst/>
            <a:gdLst/>
            <a:ahLst/>
            <a:cxnLst/>
            <a:rect l="l" t="t" r="r" b="b"/>
            <a:pathLst>
              <a:path w="12880057" h="10561647">
                <a:moveTo>
                  <a:pt x="0" y="0"/>
                </a:moveTo>
                <a:lnTo>
                  <a:pt x="12880057" y="0"/>
                </a:lnTo>
                <a:lnTo>
                  <a:pt x="12880057" y="10561647"/>
                </a:lnTo>
                <a:lnTo>
                  <a:pt x="0" y="10561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89102">
            <a:off x="10000844" y="1299536"/>
            <a:ext cx="8437339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Unit 1: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Kemahiran</a:t>
            </a:r>
            <a:r>
              <a: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 </a:t>
            </a:r>
            <a:r>
              <a:rPr kumimoji="0" lang="en-US" sz="10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Saintifik</a:t>
            </a:r>
            <a:endParaRPr kumimoji="0" lang="en-US" sz="10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ngers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 rot="-589102">
            <a:off x="11248601" y="6707347"/>
            <a:ext cx="7799603" cy="1117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8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SAINS TAHUN 3</a:t>
            </a:r>
          </a:p>
        </p:txBody>
      </p:sp>
    </p:spTree>
    <p:extLst>
      <p:ext uri="{BB962C8B-B14F-4D97-AF65-F5344CB8AC3E}">
        <p14:creationId xmlns:p14="http://schemas.microsoft.com/office/powerpoint/2010/main" val="5316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25420"/>
            <a:ext cx="18288000" cy="5561580"/>
          </a:xfrm>
          <a:custGeom>
            <a:avLst/>
            <a:gdLst/>
            <a:ahLst/>
            <a:cxnLst/>
            <a:rect l="l" t="t" r="r" b="b"/>
            <a:pathLst>
              <a:path w="18288000" h="5561580">
                <a:moveTo>
                  <a:pt x="0" y="0"/>
                </a:moveTo>
                <a:lnTo>
                  <a:pt x="18288000" y="0"/>
                </a:lnTo>
                <a:lnTo>
                  <a:pt x="18288000" y="5561580"/>
                </a:lnTo>
                <a:lnTo>
                  <a:pt x="0" y="556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8399" b="-9042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30284" y="365358"/>
            <a:ext cx="7529016" cy="4649168"/>
          </a:xfrm>
          <a:custGeom>
            <a:avLst/>
            <a:gdLst/>
            <a:ahLst/>
            <a:cxnLst/>
            <a:rect l="l" t="t" r="r" b="b"/>
            <a:pathLst>
              <a:path w="7529016" h="4649168">
                <a:moveTo>
                  <a:pt x="0" y="0"/>
                </a:moveTo>
                <a:lnTo>
                  <a:pt x="7529016" y="0"/>
                </a:lnTo>
                <a:lnTo>
                  <a:pt x="7529016" y="4649167"/>
                </a:lnTo>
                <a:lnTo>
                  <a:pt x="0" y="4649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5077399" y="2978643"/>
            <a:ext cx="4903235" cy="1746778"/>
          </a:xfrm>
          <a:custGeom>
            <a:avLst/>
            <a:gdLst/>
            <a:ahLst/>
            <a:cxnLst/>
            <a:rect l="l" t="t" r="r" b="b"/>
            <a:pathLst>
              <a:path w="4903235" h="1746778">
                <a:moveTo>
                  <a:pt x="4903235" y="0"/>
                </a:moveTo>
                <a:lnTo>
                  <a:pt x="0" y="0"/>
                </a:lnTo>
                <a:lnTo>
                  <a:pt x="0" y="1746777"/>
                </a:lnTo>
                <a:lnTo>
                  <a:pt x="4903235" y="1746777"/>
                </a:lnTo>
                <a:lnTo>
                  <a:pt x="490323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72859" y="485716"/>
            <a:ext cx="2542283" cy="1086248"/>
          </a:xfrm>
          <a:custGeom>
            <a:avLst/>
            <a:gdLst/>
            <a:ahLst/>
            <a:cxnLst/>
            <a:rect l="l" t="t" r="r" b="b"/>
            <a:pathLst>
              <a:path w="2542283" h="1086248">
                <a:moveTo>
                  <a:pt x="0" y="0"/>
                </a:moveTo>
                <a:lnTo>
                  <a:pt x="2542282" y="0"/>
                </a:lnTo>
                <a:lnTo>
                  <a:pt x="2542282" y="1086248"/>
                </a:lnTo>
                <a:lnTo>
                  <a:pt x="0" y="1086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3627418"/>
            <a:ext cx="18288000" cy="1387107"/>
          </a:xfrm>
          <a:custGeom>
            <a:avLst/>
            <a:gdLst/>
            <a:ahLst/>
            <a:cxnLst/>
            <a:rect l="l" t="t" r="r" b="b"/>
            <a:pathLst>
              <a:path w="18288000" h="1387107">
                <a:moveTo>
                  <a:pt x="0" y="0"/>
                </a:moveTo>
                <a:lnTo>
                  <a:pt x="18288000" y="0"/>
                </a:lnTo>
                <a:lnTo>
                  <a:pt x="18288000" y="1387107"/>
                </a:lnTo>
                <a:lnTo>
                  <a:pt x="0" y="13871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b="-35962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0" y="4439070"/>
            <a:ext cx="18288000" cy="1387107"/>
          </a:xfrm>
          <a:custGeom>
            <a:avLst/>
            <a:gdLst/>
            <a:ahLst/>
            <a:cxnLst/>
            <a:rect l="l" t="t" r="r" b="b"/>
            <a:pathLst>
              <a:path w="18288000" h="1387107">
                <a:moveTo>
                  <a:pt x="0" y="0"/>
                </a:moveTo>
                <a:lnTo>
                  <a:pt x="18288000" y="0"/>
                </a:lnTo>
                <a:lnTo>
                  <a:pt x="18288000" y="1387107"/>
                </a:lnTo>
                <a:lnTo>
                  <a:pt x="0" y="13871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b="-3596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7200" y="521562"/>
            <a:ext cx="1766730" cy="1050401"/>
          </a:xfrm>
          <a:custGeom>
            <a:avLst/>
            <a:gdLst/>
            <a:ahLst/>
            <a:cxnLst/>
            <a:rect l="l" t="t" r="r" b="b"/>
            <a:pathLst>
              <a:path w="1766730" h="1050401">
                <a:moveTo>
                  <a:pt x="0" y="0"/>
                </a:moveTo>
                <a:lnTo>
                  <a:pt x="1766730" y="0"/>
                </a:lnTo>
                <a:lnTo>
                  <a:pt x="1766730" y="1050402"/>
                </a:lnTo>
                <a:lnTo>
                  <a:pt x="0" y="10504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69622" y="1294019"/>
            <a:ext cx="17676417" cy="8284033"/>
            <a:chOff x="0" y="0"/>
            <a:chExt cx="4655517" cy="21818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55517" cy="2181803"/>
            </a:xfrm>
            <a:custGeom>
              <a:avLst/>
              <a:gdLst/>
              <a:ahLst/>
              <a:cxnLst/>
              <a:rect l="l" t="t" r="r" b="b"/>
              <a:pathLst>
                <a:path w="4655517" h="2181803">
                  <a:moveTo>
                    <a:pt x="22337" y="0"/>
                  </a:moveTo>
                  <a:lnTo>
                    <a:pt x="4633180" y="0"/>
                  </a:lnTo>
                  <a:cubicBezTo>
                    <a:pt x="4639104" y="0"/>
                    <a:pt x="4644785" y="2353"/>
                    <a:pt x="4648975" y="6542"/>
                  </a:cubicBezTo>
                  <a:cubicBezTo>
                    <a:pt x="4653164" y="10731"/>
                    <a:pt x="4655517" y="16413"/>
                    <a:pt x="4655517" y="22337"/>
                  </a:cubicBezTo>
                  <a:lnTo>
                    <a:pt x="4655517" y="2159466"/>
                  </a:lnTo>
                  <a:cubicBezTo>
                    <a:pt x="4655517" y="2165390"/>
                    <a:pt x="4653164" y="2171072"/>
                    <a:pt x="4648975" y="2175260"/>
                  </a:cubicBezTo>
                  <a:cubicBezTo>
                    <a:pt x="4644785" y="2179450"/>
                    <a:pt x="4639104" y="2181803"/>
                    <a:pt x="4633180" y="2181803"/>
                  </a:cubicBezTo>
                  <a:lnTo>
                    <a:pt x="22337" y="2181803"/>
                  </a:lnTo>
                  <a:cubicBezTo>
                    <a:pt x="16413" y="2181803"/>
                    <a:pt x="10731" y="2179450"/>
                    <a:pt x="6542" y="2175260"/>
                  </a:cubicBezTo>
                  <a:cubicBezTo>
                    <a:pt x="2353" y="2171072"/>
                    <a:pt x="0" y="2165390"/>
                    <a:pt x="0" y="2159466"/>
                  </a:cubicBezTo>
                  <a:lnTo>
                    <a:pt x="0" y="22337"/>
                  </a:lnTo>
                  <a:cubicBezTo>
                    <a:pt x="0" y="16413"/>
                    <a:pt x="2353" y="10731"/>
                    <a:pt x="6542" y="6542"/>
                  </a:cubicBezTo>
                  <a:cubicBezTo>
                    <a:pt x="10731" y="2353"/>
                    <a:pt x="16413" y="0"/>
                    <a:pt x="22337" y="0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95250">
              <a:solidFill>
                <a:srgbClr val="FBD35B">
                  <a:alpha val="89804"/>
                </a:srgbClr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406316" y="1973072"/>
            <a:ext cx="2303196" cy="1433739"/>
          </a:xfrm>
          <a:custGeom>
            <a:avLst/>
            <a:gdLst/>
            <a:ahLst/>
            <a:cxnLst/>
            <a:rect l="l" t="t" r="r" b="b"/>
            <a:pathLst>
              <a:path w="2303196" h="1433739">
                <a:moveTo>
                  <a:pt x="0" y="0"/>
                </a:moveTo>
                <a:lnTo>
                  <a:pt x="2303195" y="0"/>
                </a:lnTo>
                <a:lnTo>
                  <a:pt x="2303195" y="1433739"/>
                </a:lnTo>
                <a:lnTo>
                  <a:pt x="0" y="1433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6628545"/>
            <a:ext cx="9479920" cy="3717673"/>
          </a:xfrm>
          <a:custGeom>
            <a:avLst/>
            <a:gdLst/>
            <a:ahLst/>
            <a:cxnLst/>
            <a:rect l="l" t="t" r="r" b="b"/>
            <a:pathLst>
              <a:path w="9479920" h="3717673">
                <a:moveTo>
                  <a:pt x="0" y="0"/>
                </a:moveTo>
                <a:lnTo>
                  <a:pt x="9479920" y="0"/>
                </a:lnTo>
                <a:lnTo>
                  <a:pt x="9479920" y="3717673"/>
                </a:lnTo>
                <a:lnTo>
                  <a:pt x="0" y="37176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 l="-482944"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-1119287" y="6080010"/>
            <a:ext cx="5491645" cy="3039309"/>
          </a:xfrm>
          <a:custGeom>
            <a:avLst/>
            <a:gdLst/>
            <a:ahLst/>
            <a:cxnLst/>
            <a:rect l="l" t="t" r="r" b="b"/>
            <a:pathLst>
              <a:path w="5491645" h="3039309">
                <a:moveTo>
                  <a:pt x="5491645" y="0"/>
                </a:moveTo>
                <a:lnTo>
                  <a:pt x="0" y="0"/>
                </a:lnTo>
                <a:lnTo>
                  <a:pt x="0" y="3039310"/>
                </a:lnTo>
                <a:lnTo>
                  <a:pt x="5491645" y="3039310"/>
                </a:lnTo>
                <a:lnTo>
                  <a:pt x="5491645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 b="-457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0895" y="9369918"/>
            <a:ext cx="2426880" cy="1228608"/>
          </a:xfrm>
          <a:custGeom>
            <a:avLst/>
            <a:gdLst/>
            <a:ahLst/>
            <a:cxnLst/>
            <a:rect l="l" t="t" r="r" b="b"/>
            <a:pathLst>
              <a:path w="2426880" h="1228608">
                <a:moveTo>
                  <a:pt x="0" y="0"/>
                </a:moveTo>
                <a:lnTo>
                  <a:pt x="2426880" y="0"/>
                </a:lnTo>
                <a:lnTo>
                  <a:pt x="2426880" y="1228608"/>
                </a:lnTo>
                <a:lnTo>
                  <a:pt x="0" y="122860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865357" y="9397411"/>
            <a:ext cx="2995498" cy="1516471"/>
          </a:xfrm>
          <a:custGeom>
            <a:avLst/>
            <a:gdLst/>
            <a:ahLst/>
            <a:cxnLst/>
            <a:rect l="l" t="t" r="r" b="b"/>
            <a:pathLst>
              <a:path w="2995498" h="1516471">
                <a:moveTo>
                  <a:pt x="0" y="0"/>
                </a:moveTo>
                <a:lnTo>
                  <a:pt x="2995498" y="0"/>
                </a:lnTo>
                <a:lnTo>
                  <a:pt x="2995498" y="1516471"/>
                </a:lnTo>
                <a:lnTo>
                  <a:pt x="0" y="151647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326791" y="9397411"/>
            <a:ext cx="2987932" cy="1512641"/>
          </a:xfrm>
          <a:custGeom>
            <a:avLst/>
            <a:gdLst/>
            <a:ahLst/>
            <a:cxnLst/>
            <a:rect l="l" t="t" r="r" b="b"/>
            <a:pathLst>
              <a:path w="2987932" h="1512641">
                <a:moveTo>
                  <a:pt x="0" y="0"/>
                </a:moveTo>
                <a:lnTo>
                  <a:pt x="2987932" y="0"/>
                </a:lnTo>
                <a:lnTo>
                  <a:pt x="2987932" y="1512641"/>
                </a:lnTo>
                <a:lnTo>
                  <a:pt x="0" y="15126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234347" y="9397411"/>
            <a:ext cx="3326549" cy="1684065"/>
          </a:xfrm>
          <a:custGeom>
            <a:avLst/>
            <a:gdLst/>
            <a:ahLst/>
            <a:cxnLst/>
            <a:rect l="l" t="t" r="r" b="b"/>
            <a:pathLst>
              <a:path w="3326549" h="1684065">
                <a:moveTo>
                  <a:pt x="0" y="0"/>
                </a:moveTo>
                <a:lnTo>
                  <a:pt x="3326549" y="0"/>
                </a:lnTo>
                <a:lnTo>
                  <a:pt x="3326549" y="1684066"/>
                </a:lnTo>
                <a:lnTo>
                  <a:pt x="0" y="168406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326791" y="7829784"/>
            <a:ext cx="1456127" cy="1540134"/>
          </a:xfrm>
          <a:custGeom>
            <a:avLst/>
            <a:gdLst/>
            <a:ahLst/>
            <a:cxnLst/>
            <a:rect l="l" t="t" r="r" b="b"/>
            <a:pathLst>
              <a:path w="1456127" h="1540134">
                <a:moveTo>
                  <a:pt x="0" y="0"/>
                </a:moveTo>
                <a:lnTo>
                  <a:pt x="1456126" y="0"/>
                </a:lnTo>
                <a:lnTo>
                  <a:pt x="1456126" y="1540134"/>
                </a:lnTo>
                <a:lnTo>
                  <a:pt x="0" y="154013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13816" y="2052828"/>
            <a:ext cx="7315200" cy="3090672"/>
          </a:xfrm>
          <a:custGeom>
            <a:avLst/>
            <a:gdLst/>
            <a:ahLst/>
            <a:cxnLst/>
            <a:rect l="l" t="t" r="r" b="b"/>
            <a:pathLst>
              <a:path w="7315200" h="3090672">
                <a:moveTo>
                  <a:pt x="0" y="0"/>
                </a:moveTo>
                <a:lnTo>
                  <a:pt x="7315200" y="0"/>
                </a:lnTo>
                <a:lnTo>
                  <a:pt x="7315200" y="3090672"/>
                </a:lnTo>
                <a:lnTo>
                  <a:pt x="0" y="309067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70915" y="5396710"/>
            <a:ext cx="7315200" cy="3090672"/>
          </a:xfrm>
          <a:custGeom>
            <a:avLst/>
            <a:gdLst/>
            <a:ahLst/>
            <a:cxnLst/>
            <a:rect l="l" t="t" r="r" b="b"/>
            <a:pathLst>
              <a:path w="7315200" h="3090672">
                <a:moveTo>
                  <a:pt x="0" y="0"/>
                </a:moveTo>
                <a:lnTo>
                  <a:pt x="7315200" y="0"/>
                </a:lnTo>
                <a:lnTo>
                  <a:pt x="7315200" y="3090672"/>
                </a:lnTo>
                <a:lnTo>
                  <a:pt x="0" y="309067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669373" y="5515047"/>
            <a:ext cx="8859771" cy="3743253"/>
          </a:xfrm>
          <a:custGeom>
            <a:avLst/>
            <a:gdLst/>
            <a:ahLst/>
            <a:cxnLst/>
            <a:rect l="l" t="t" r="r" b="b"/>
            <a:pathLst>
              <a:path w="8859771" h="3743253">
                <a:moveTo>
                  <a:pt x="0" y="0"/>
                </a:moveTo>
                <a:lnTo>
                  <a:pt x="8859770" y="0"/>
                </a:lnTo>
                <a:lnTo>
                  <a:pt x="8859770" y="3743253"/>
                </a:lnTo>
                <a:lnTo>
                  <a:pt x="0" y="374325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087966" y="1346200"/>
            <a:ext cx="9754371" cy="4121222"/>
          </a:xfrm>
          <a:custGeom>
            <a:avLst/>
            <a:gdLst/>
            <a:ahLst/>
            <a:cxnLst/>
            <a:rect l="l" t="t" r="r" b="b"/>
            <a:pathLst>
              <a:path w="9754371" h="4121222">
                <a:moveTo>
                  <a:pt x="0" y="0"/>
                </a:moveTo>
                <a:lnTo>
                  <a:pt x="9754371" y="0"/>
                </a:lnTo>
                <a:lnTo>
                  <a:pt x="9754371" y="4121222"/>
                </a:lnTo>
                <a:lnTo>
                  <a:pt x="0" y="412122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363106" y="2624305"/>
            <a:ext cx="557098" cy="821459"/>
          </a:xfrm>
          <a:custGeom>
            <a:avLst/>
            <a:gdLst/>
            <a:ahLst/>
            <a:cxnLst/>
            <a:rect l="l" t="t" r="r" b="b"/>
            <a:pathLst>
              <a:path w="557098" h="821459">
                <a:moveTo>
                  <a:pt x="0" y="0"/>
                </a:moveTo>
                <a:lnTo>
                  <a:pt x="557098" y="0"/>
                </a:lnTo>
                <a:lnTo>
                  <a:pt x="557098" y="821459"/>
                </a:lnTo>
                <a:lnTo>
                  <a:pt x="0" y="82145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816155" y="5853844"/>
            <a:ext cx="556203" cy="746126"/>
          </a:xfrm>
          <a:custGeom>
            <a:avLst/>
            <a:gdLst/>
            <a:ahLst/>
            <a:cxnLst/>
            <a:rect l="l" t="t" r="r" b="b"/>
            <a:pathLst>
              <a:path w="556203" h="746126">
                <a:moveTo>
                  <a:pt x="0" y="0"/>
                </a:moveTo>
                <a:lnTo>
                  <a:pt x="556203" y="0"/>
                </a:lnTo>
                <a:lnTo>
                  <a:pt x="556203" y="746126"/>
                </a:lnTo>
                <a:lnTo>
                  <a:pt x="0" y="74612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786499" y="1973072"/>
            <a:ext cx="708293" cy="1004023"/>
          </a:xfrm>
          <a:custGeom>
            <a:avLst/>
            <a:gdLst/>
            <a:ahLst/>
            <a:cxnLst/>
            <a:rect l="l" t="t" r="r" b="b"/>
            <a:pathLst>
              <a:path w="708293" h="1004023">
                <a:moveTo>
                  <a:pt x="0" y="0"/>
                </a:moveTo>
                <a:lnTo>
                  <a:pt x="708293" y="0"/>
                </a:lnTo>
                <a:lnTo>
                  <a:pt x="708293" y="1004023"/>
                </a:lnTo>
                <a:lnTo>
                  <a:pt x="0" y="100402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486284" y="6080010"/>
            <a:ext cx="732212" cy="877378"/>
          </a:xfrm>
          <a:custGeom>
            <a:avLst/>
            <a:gdLst/>
            <a:ahLst/>
            <a:cxnLst/>
            <a:rect l="l" t="t" r="r" b="b"/>
            <a:pathLst>
              <a:path w="732212" h="877378">
                <a:moveTo>
                  <a:pt x="0" y="0"/>
                </a:moveTo>
                <a:lnTo>
                  <a:pt x="732212" y="0"/>
                </a:lnTo>
                <a:lnTo>
                  <a:pt x="732212" y="877379"/>
                </a:lnTo>
                <a:lnTo>
                  <a:pt x="0" y="877379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15653" y="1333839"/>
            <a:ext cx="5706127" cy="113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4"/>
              </a:lnSpc>
              <a:spcBef>
                <a:spcPct val="0"/>
              </a:spcBef>
            </a:pPr>
            <a:r>
              <a:rPr lang="en-US" sz="5874">
                <a:solidFill>
                  <a:srgbClr val="000000"/>
                </a:solidFill>
                <a:latin typeface="Calibri (MS) Bold"/>
              </a:rPr>
              <a:t>Murid dapat 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9622" y="-328200"/>
            <a:ext cx="12304316" cy="162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1"/>
              </a:lnSpc>
            </a:pPr>
            <a:r>
              <a:rPr lang="en-US" sz="8486" spc="763">
                <a:solidFill>
                  <a:srgbClr val="000000"/>
                </a:solidFill>
                <a:latin typeface="Calibri (MS) Bold"/>
              </a:rPr>
              <a:t>Objektif pembelajaran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5653" y="3541014"/>
            <a:ext cx="6201003" cy="102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3" dirty="0" err="1">
                <a:solidFill>
                  <a:srgbClr val="000000"/>
                </a:solidFill>
                <a:latin typeface="Canva Sans Bold"/>
              </a:rPr>
              <a:t>Memerhati</a:t>
            </a:r>
            <a:r>
              <a:rPr lang="en-US" sz="297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973" dirty="0" err="1">
                <a:solidFill>
                  <a:srgbClr val="000000"/>
                </a:solidFill>
                <a:latin typeface="Canva Sans Bold"/>
              </a:rPr>
              <a:t>menggunakan</a:t>
            </a:r>
            <a:r>
              <a:rPr lang="en-US" sz="297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973" dirty="0" err="1">
                <a:solidFill>
                  <a:srgbClr val="000000"/>
                </a:solidFill>
                <a:latin typeface="Canva Sans Bold"/>
              </a:rPr>
              <a:t>deria</a:t>
            </a:r>
            <a:endParaRPr lang="en-US" sz="2973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4163"/>
              </a:lnSpc>
            </a:pPr>
            <a:endParaRPr lang="en-US" sz="2973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8700" y="6638070"/>
            <a:ext cx="6813363" cy="134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3647">
                <a:solidFill>
                  <a:srgbClr val="000000"/>
                </a:solidFill>
                <a:latin typeface="Calibri (MS) Bold"/>
              </a:rPr>
              <a:t>Mengelas dengan menggunakan ciri - ciri objek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32178" y="6883452"/>
            <a:ext cx="6016934" cy="176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000000"/>
                </a:solidFill>
                <a:latin typeface="Calibri (MS) Bold"/>
              </a:rPr>
              <a:t>Mengukur dan menggunakan nombor dengan menjalankan eksperimen mudah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61298" y="2853270"/>
            <a:ext cx="7514395" cy="187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>
                <a:solidFill>
                  <a:srgbClr val="000000"/>
                </a:solidFill>
                <a:latin typeface="Calibri (MS) Bold"/>
              </a:rPr>
              <a:t>Berkomunikasi dengan merekod maklumat dan mempersembahkan maklumat tersebut secara sistematik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89102">
            <a:off x="-3739889" y="1574903"/>
            <a:ext cx="24584483" cy="7634376"/>
            <a:chOff x="0" y="0"/>
            <a:chExt cx="4247756" cy="1319083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4224896" cy="1291143"/>
            </a:xfrm>
            <a:custGeom>
              <a:avLst/>
              <a:gdLst/>
              <a:ahLst/>
              <a:cxnLst/>
              <a:rect l="l" t="t" r="r" b="b"/>
              <a:pathLst>
                <a:path w="4224896" h="1291143">
                  <a:moveTo>
                    <a:pt x="4224896" y="1291143"/>
                  </a:moveTo>
                  <a:lnTo>
                    <a:pt x="0" y="1283523"/>
                  </a:lnTo>
                  <a:lnTo>
                    <a:pt x="0" y="461029"/>
                  </a:lnTo>
                  <a:lnTo>
                    <a:pt x="17780" y="19050"/>
                  </a:lnTo>
                  <a:lnTo>
                    <a:pt x="2104738" y="0"/>
                  </a:lnTo>
                  <a:lnTo>
                    <a:pt x="4205846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4254106" cy="1317813"/>
            </a:xfrm>
            <a:custGeom>
              <a:avLst/>
              <a:gdLst/>
              <a:ahLst/>
              <a:cxnLst/>
              <a:rect l="l" t="t" r="r" b="b"/>
              <a:pathLst>
                <a:path w="4254106" h="1317813">
                  <a:moveTo>
                    <a:pt x="4219816" y="21590"/>
                  </a:moveTo>
                  <a:cubicBezTo>
                    <a:pt x="4221086" y="34290"/>
                    <a:pt x="4221086" y="44450"/>
                    <a:pt x="4222356" y="54610"/>
                  </a:cubicBezTo>
                  <a:cubicBezTo>
                    <a:pt x="4224896" y="82782"/>
                    <a:pt x="4226166" y="109480"/>
                    <a:pt x="4228706" y="135225"/>
                  </a:cubicBezTo>
                  <a:cubicBezTo>
                    <a:pt x="4228706" y="172413"/>
                    <a:pt x="4241406" y="905669"/>
                    <a:pt x="4247756" y="942857"/>
                  </a:cubicBezTo>
                  <a:cubicBezTo>
                    <a:pt x="4254106" y="999114"/>
                    <a:pt x="4250296" y="1056326"/>
                    <a:pt x="4250296" y="1112583"/>
                  </a:cubicBezTo>
                  <a:cubicBezTo>
                    <a:pt x="4250296" y="1162166"/>
                    <a:pt x="4251566" y="1207935"/>
                    <a:pt x="4252836" y="1256853"/>
                  </a:cubicBezTo>
                  <a:cubicBezTo>
                    <a:pt x="4252836" y="1278443"/>
                    <a:pt x="4252836" y="1292413"/>
                    <a:pt x="4252836" y="1316543"/>
                  </a:cubicBezTo>
                  <a:cubicBezTo>
                    <a:pt x="4229976" y="1316543"/>
                    <a:pt x="4209656" y="1317813"/>
                    <a:pt x="4181099" y="1316543"/>
                  </a:cubicBezTo>
                  <a:cubicBezTo>
                    <a:pt x="3967635" y="1311463"/>
                    <a:pt x="3750887" y="1317813"/>
                    <a:pt x="3537423" y="1312733"/>
                  </a:cubicBezTo>
                  <a:cubicBezTo>
                    <a:pt x="3409344" y="1308923"/>
                    <a:pt x="3284550" y="1311463"/>
                    <a:pt x="3156472" y="1308923"/>
                  </a:cubicBezTo>
                  <a:cubicBezTo>
                    <a:pt x="3097359" y="1307653"/>
                    <a:pt x="3038245" y="1306383"/>
                    <a:pt x="2979132" y="1305113"/>
                  </a:cubicBezTo>
                  <a:cubicBezTo>
                    <a:pt x="2943008" y="1305113"/>
                    <a:pt x="2910167" y="1306383"/>
                    <a:pt x="2874042" y="1306383"/>
                  </a:cubicBezTo>
                  <a:cubicBezTo>
                    <a:pt x="2782088" y="1305113"/>
                    <a:pt x="2529216" y="1306383"/>
                    <a:pt x="2437262" y="1305113"/>
                  </a:cubicBezTo>
                  <a:cubicBezTo>
                    <a:pt x="2371581" y="1303843"/>
                    <a:pt x="1057956" y="1312733"/>
                    <a:pt x="992275" y="1311463"/>
                  </a:cubicBezTo>
                  <a:cubicBezTo>
                    <a:pt x="975854" y="1311463"/>
                    <a:pt x="956150" y="1312733"/>
                    <a:pt x="939730" y="1312733"/>
                  </a:cubicBezTo>
                  <a:cubicBezTo>
                    <a:pt x="900321" y="1312733"/>
                    <a:pt x="864196" y="1314003"/>
                    <a:pt x="824788" y="1314003"/>
                  </a:cubicBezTo>
                  <a:cubicBezTo>
                    <a:pt x="726266" y="1314003"/>
                    <a:pt x="631028" y="1312733"/>
                    <a:pt x="532506" y="1311463"/>
                  </a:cubicBezTo>
                  <a:cubicBezTo>
                    <a:pt x="473393" y="1310193"/>
                    <a:pt x="414280" y="1308923"/>
                    <a:pt x="358451" y="1307653"/>
                  </a:cubicBezTo>
                  <a:cubicBezTo>
                    <a:pt x="253361" y="1306383"/>
                    <a:pt x="148271" y="1305113"/>
                    <a:pt x="48260" y="1305113"/>
                  </a:cubicBezTo>
                  <a:cubicBezTo>
                    <a:pt x="38100" y="1305113"/>
                    <a:pt x="29210" y="1305113"/>
                    <a:pt x="19050" y="1303843"/>
                  </a:cubicBezTo>
                  <a:cubicBezTo>
                    <a:pt x="10160" y="1302573"/>
                    <a:pt x="5080" y="1296223"/>
                    <a:pt x="7620" y="1287333"/>
                  </a:cubicBezTo>
                  <a:cubicBezTo>
                    <a:pt x="16510" y="1255611"/>
                    <a:pt x="12700" y="1231773"/>
                    <a:pt x="11430" y="1206982"/>
                  </a:cubicBezTo>
                  <a:cubicBezTo>
                    <a:pt x="10160" y="1156445"/>
                    <a:pt x="6350" y="1106862"/>
                    <a:pt x="7620" y="1056326"/>
                  </a:cubicBezTo>
                  <a:cubicBezTo>
                    <a:pt x="5080" y="993393"/>
                    <a:pt x="0" y="214367"/>
                    <a:pt x="7620" y="150482"/>
                  </a:cubicBezTo>
                  <a:cubicBezTo>
                    <a:pt x="8890" y="138086"/>
                    <a:pt x="7620" y="124737"/>
                    <a:pt x="8890" y="112341"/>
                  </a:cubicBezTo>
                  <a:cubicBezTo>
                    <a:pt x="10160" y="92317"/>
                    <a:pt x="12700" y="7038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6169" y="30480"/>
                    <a:pt x="118714" y="29210"/>
                  </a:cubicBezTo>
                  <a:cubicBezTo>
                    <a:pt x="207384" y="25400"/>
                    <a:pt x="296054" y="22860"/>
                    <a:pt x="388007" y="20320"/>
                  </a:cubicBezTo>
                  <a:cubicBezTo>
                    <a:pt x="450405" y="17780"/>
                    <a:pt x="512802" y="16510"/>
                    <a:pt x="571915" y="13970"/>
                  </a:cubicBezTo>
                  <a:cubicBezTo>
                    <a:pt x="631028" y="11430"/>
                    <a:pt x="693425" y="8890"/>
                    <a:pt x="752538" y="8890"/>
                  </a:cubicBezTo>
                  <a:cubicBezTo>
                    <a:pt x="818219" y="7620"/>
                    <a:pt x="883901" y="10160"/>
                    <a:pt x="949582" y="8890"/>
                  </a:cubicBezTo>
                  <a:cubicBezTo>
                    <a:pt x="1031684" y="8890"/>
                    <a:pt x="2519364" y="6350"/>
                    <a:pt x="2601465" y="5080"/>
                  </a:cubicBezTo>
                  <a:cubicBezTo>
                    <a:pt x="2680283" y="3810"/>
                    <a:pt x="2759100" y="2540"/>
                    <a:pt x="2841202" y="2540"/>
                  </a:cubicBezTo>
                  <a:cubicBezTo>
                    <a:pt x="2975848" y="1270"/>
                    <a:pt x="3107211" y="0"/>
                    <a:pt x="3241857" y="0"/>
                  </a:cubicBezTo>
                  <a:cubicBezTo>
                    <a:pt x="3297686" y="0"/>
                    <a:pt x="3356800" y="2540"/>
                    <a:pt x="3412628" y="2540"/>
                  </a:cubicBezTo>
                  <a:cubicBezTo>
                    <a:pt x="3566979" y="3810"/>
                    <a:pt x="3724614" y="5080"/>
                    <a:pt x="3878965" y="7620"/>
                  </a:cubicBezTo>
                  <a:cubicBezTo>
                    <a:pt x="3961067" y="8890"/>
                    <a:pt x="4043168" y="12700"/>
                    <a:pt x="4125270" y="16510"/>
                  </a:cubicBezTo>
                  <a:cubicBezTo>
                    <a:pt x="4144974" y="16510"/>
                    <a:pt x="4164679" y="16510"/>
                    <a:pt x="4181099" y="16510"/>
                  </a:cubicBezTo>
                  <a:cubicBezTo>
                    <a:pt x="4200766" y="17780"/>
                    <a:pt x="4209656" y="20320"/>
                    <a:pt x="4219816" y="21590"/>
                  </a:cubicBezTo>
                  <a:close/>
                  <a:moveTo>
                    <a:pt x="4229976" y="1300033"/>
                  </a:moveTo>
                  <a:cubicBezTo>
                    <a:pt x="4231246" y="1283523"/>
                    <a:pt x="4232516" y="1270823"/>
                    <a:pt x="4232516" y="1258123"/>
                  </a:cubicBezTo>
                  <a:cubicBezTo>
                    <a:pt x="4231246" y="1203168"/>
                    <a:pt x="4229976" y="1152631"/>
                    <a:pt x="4229976" y="1098280"/>
                  </a:cubicBezTo>
                  <a:cubicBezTo>
                    <a:pt x="4229976" y="1073489"/>
                    <a:pt x="4232516" y="1048697"/>
                    <a:pt x="4231246" y="1023906"/>
                  </a:cubicBezTo>
                  <a:cubicBezTo>
                    <a:pt x="4231246" y="1001021"/>
                    <a:pt x="4229976" y="977183"/>
                    <a:pt x="4228706" y="954299"/>
                  </a:cubicBezTo>
                  <a:cubicBezTo>
                    <a:pt x="4223626" y="919019"/>
                    <a:pt x="4212196" y="188622"/>
                    <a:pt x="4212196" y="153342"/>
                  </a:cubicBezTo>
                  <a:cubicBezTo>
                    <a:pt x="4209656" y="123783"/>
                    <a:pt x="4207116" y="93270"/>
                    <a:pt x="4204576" y="63500"/>
                  </a:cubicBezTo>
                  <a:cubicBezTo>
                    <a:pt x="4203306" y="44450"/>
                    <a:pt x="4202036" y="43180"/>
                    <a:pt x="4171247" y="41910"/>
                  </a:cubicBezTo>
                  <a:cubicBezTo>
                    <a:pt x="4161395" y="41910"/>
                    <a:pt x="4154827" y="41910"/>
                    <a:pt x="4144974" y="40640"/>
                  </a:cubicBezTo>
                  <a:cubicBezTo>
                    <a:pt x="4062873" y="36830"/>
                    <a:pt x="3977487" y="31750"/>
                    <a:pt x="3895386" y="30480"/>
                  </a:cubicBezTo>
                  <a:cubicBezTo>
                    <a:pt x="3695058" y="26670"/>
                    <a:pt x="3491446" y="25400"/>
                    <a:pt x="3291118" y="22860"/>
                  </a:cubicBezTo>
                  <a:cubicBezTo>
                    <a:pt x="3261562" y="22860"/>
                    <a:pt x="3228721" y="22860"/>
                    <a:pt x="3199165" y="22860"/>
                  </a:cubicBezTo>
                  <a:cubicBezTo>
                    <a:pt x="3149904" y="22860"/>
                    <a:pt x="3100643" y="22860"/>
                    <a:pt x="3054666" y="22860"/>
                  </a:cubicBezTo>
                  <a:cubicBezTo>
                    <a:pt x="2949576" y="22860"/>
                    <a:pt x="2844486" y="22860"/>
                    <a:pt x="2742680" y="24130"/>
                  </a:cubicBezTo>
                  <a:cubicBezTo>
                    <a:pt x="2654010" y="25400"/>
                    <a:pt x="1159762" y="29210"/>
                    <a:pt x="1071092" y="29210"/>
                  </a:cubicBezTo>
                  <a:cubicBezTo>
                    <a:pt x="926594" y="29210"/>
                    <a:pt x="782095" y="26670"/>
                    <a:pt x="637596" y="33020"/>
                  </a:cubicBezTo>
                  <a:cubicBezTo>
                    <a:pt x="562063" y="36830"/>
                    <a:pt x="489813" y="36830"/>
                    <a:pt x="417564" y="38100"/>
                  </a:cubicBezTo>
                  <a:cubicBezTo>
                    <a:pt x="292770" y="41910"/>
                    <a:pt x="167975" y="45720"/>
                    <a:pt x="49530" y="50800"/>
                  </a:cubicBezTo>
                  <a:cubicBezTo>
                    <a:pt x="36830" y="50800"/>
                    <a:pt x="34290" y="53340"/>
                    <a:pt x="33020" y="67525"/>
                  </a:cubicBezTo>
                  <a:cubicBezTo>
                    <a:pt x="31750" y="84689"/>
                    <a:pt x="31750" y="101852"/>
                    <a:pt x="30480" y="119016"/>
                  </a:cubicBezTo>
                  <a:cubicBezTo>
                    <a:pt x="29210" y="147621"/>
                    <a:pt x="26670" y="175273"/>
                    <a:pt x="25400" y="203879"/>
                  </a:cubicBezTo>
                  <a:cubicBezTo>
                    <a:pt x="20320" y="234391"/>
                    <a:pt x="26670" y="980044"/>
                    <a:pt x="29210" y="1010557"/>
                  </a:cubicBezTo>
                  <a:cubicBezTo>
                    <a:pt x="29210" y="1042976"/>
                    <a:pt x="29210" y="1076350"/>
                    <a:pt x="30480" y="1108769"/>
                  </a:cubicBezTo>
                  <a:cubicBezTo>
                    <a:pt x="30480" y="1132607"/>
                    <a:pt x="33020" y="1156445"/>
                    <a:pt x="33020" y="1180283"/>
                  </a:cubicBezTo>
                  <a:cubicBezTo>
                    <a:pt x="33020" y="1206028"/>
                    <a:pt x="33020" y="1231773"/>
                    <a:pt x="31750" y="1258123"/>
                  </a:cubicBezTo>
                  <a:cubicBezTo>
                    <a:pt x="31750" y="1261933"/>
                    <a:pt x="31750" y="1264473"/>
                    <a:pt x="31750" y="1268283"/>
                  </a:cubicBezTo>
                  <a:cubicBezTo>
                    <a:pt x="31750" y="1278443"/>
                    <a:pt x="35560" y="1282253"/>
                    <a:pt x="44450" y="1282253"/>
                  </a:cubicBezTo>
                  <a:cubicBezTo>
                    <a:pt x="72737" y="1282253"/>
                    <a:pt x="118714" y="1283523"/>
                    <a:pt x="161407" y="1283523"/>
                  </a:cubicBezTo>
                  <a:cubicBezTo>
                    <a:pt x="223804" y="1283523"/>
                    <a:pt x="289486" y="1280983"/>
                    <a:pt x="351883" y="1283523"/>
                  </a:cubicBezTo>
                  <a:cubicBezTo>
                    <a:pt x="453689" y="1287333"/>
                    <a:pt x="555495" y="1289873"/>
                    <a:pt x="657300" y="1288603"/>
                  </a:cubicBezTo>
                  <a:cubicBezTo>
                    <a:pt x="722982" y="1287333"/>
                    <a:pt x="785379" y="1289873"/>
                    <a:pt x="851060" y="1289873"/>
                  </a:cubicBezTo>
                  <a:cubicBezTo>
                    <a:pt x="946298" y="1289873"/>
                    <a:pt x="1041536" y="1288603"/>
                    <a:pt x="1136774" y="1289873"/>
                  </a:cubicBezTo>
                  <a:cubicBezTo>
                    <a:pt x="1277988" y="1291143"/>
                    <a:pt x="2828066" y="1280983"/>
                    <a:pt x="2972564" y="1283523"/>
                  </a:cubicBezTo>
                  <a:cubicBezTo>
                    <a:pt x="3034961" y="1284793"/>
                    <a:pt x="3097359" y="1286063"/>
                    <a:pt x="3156472" y="1286063"/>
                  </a:cubicBezTo>
                  <a:cubicBezTo>
                    <a:pt x="3264846" y="1288603"/>
                    <a:pt x="3369936" y="1284793"/>
                    <a:pt x="3478310" y="1288603"/>
                  </a:cubicBezTo>
                  <a:cubicBezTo>
                    <a:pt x="3566979" y="1291143"/>
                    <a:pt x="3655649" y="1291143"/>
                    <a:pt x="3744319" y="1293683"/>
                  </a:cubicBezTo>
                  <a:cubicBezTo>
                    <a:pt x="3875681" y="1297493"/>
                    <a:pt x="4007044" y="1300033"/>
                    <a:pt x="4138406" y="1301303"/>
                  </a:cubicBezTo>
                  <a:cubicBezTo>
                    <a:pt x="4187667" y="1301303"/>
                    <a:pt x="4209656" y="1300033"/>
                    <a:pt x="4229976" y="130003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 rot="-2955607">
            <a:off x="515866" y="-1795955"/>
            <a:ext cx="8199311" cy="9135722"/>
          </a:xfrm>
          <a:custGeom>
            <a:avLst/>
            <a:gdLst/>
            <a:ahLst/>
            <a:cxnLst/>
            <a:rect l="l" t="t" r="r" b="b"/>
            <a:pathLst>
              <a:path w="8199311" h="9135722">
                <a:moveTo>
                  <a:pt x="0" y="0"/>
                </a:moveTo>
                <a:lnTo>
                  <a:pt x="8199311" y="0"/>
                </a:lnTo>
                <a:lnTo>
                  <a:pt x="8199311" y="9135722"/>
                </a:lnTo>
                <a:lnTo>
                  <a:pt x="0" y="9135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56571">
            <a:off x="-1824507" y="2860103"/>
            <a:ext cx="12880057" cy="10561647"/>
          </a:xfrm>
          <a:custGeom>
            <a:avLst/>
            <a:gdLst/>
            <a:ahLst/>
            <a:cxnLst/>
            <a:rect l="l" t="t" r="r" b="b"/>
            <a:pathLst>
              <a:path w="12880057" h="10561647">
                <a:moveTo>
                  <a:pt x="0" y="0"/>
                </a:moveTo>
                <a:lnTo>
                  <a:pt x="12880057" y="0"/>
                </a:lnTo>
                <a:lnTo>
                  <a:pt x="12880057" y="10561647"/>
                </a:lnTo>
                <a:lnTo>
                  <a:pt x="0" y="10561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89102">
            <a:off x="10321132" y="1459945"/>
            <a:ext cx="7757488" cy="369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3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KEMAHIRAN MANIPULATIF</a:t>
            </a:r>
          </a:p>
        </p:txBody>
      </p:sp>
      <p:sp>
        <p:nvSpPr>
          <p:cNvPr id="9" name="TextBox 9"/>
          <p:cNvSpPr txBox="1"/>
          <p:nvPr/>
        </p:nvSpPr>
        <p:spPr>
          <a:xfrm rot="-589102">
            <a:off x="11247883" y="6261927"/>
            <a:ext cx="7799603" cy="1117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8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SAINS TAHUN 3</a:t>
            </a:r>
          </a:p>
        </p:txBody>
      </p:sp>
    </p:spTree>
    <p:extLst>
      <p:ext uri="{BB962C8B-B14F-4D97-AF65-F5344CB8AC3E}">
        <p14:creationId xmlns:p14="http://schemas.microsoft.com/office/powerpoint/2010/main" val="80888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91998" y="3812594"/>
            <a:ext cx="11009844" cy="1561467"/>
            <a:chOff x="0" y="0"/>
            <a:chExt cx="1855833" cy="263203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1832973" cy="235263"/>
            </a:xfrm>
            <a:custGeom>
              <a:avLst/>
              <a:gdLst/>
              <a:ahLst/>
              <a:cxnLst/>
              <a:rect l="l" t="t" r="r" b="b"/>
              <a:pathLst>
                <a:path w="1832973" h="235263">
                  <a:moveTo>
                    <a:pt x="1832973" y="235263"/>
                  </a:moveTo>
                  <a:lnTo>
                    <a:pt x="0" y="227643"/>
                  </a:lnTo>
                  <a:lnTo>
                    <a:pt x="0" y="94822"/>
                  </a:lnTo>
                  <a:lnTo>
                    <a:pt x="17780" y="19050"/>
                  </a:lnTo>
                  <a:lnTo>
                    <a:pt x="911852" y="0"/>
                  </a:lnTo>
                  <a:lnTo>
                    <a:pt x="1813923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862183" cy="261933"/>
            </a:xfrm>
            <a:custGeom>
              <a:avLst/>
              <a:gdLst/>
              <a:ahLst/>
              <a:cxnLst/>
              <a:rect l="l" t="t" r="r" b="b"/>
              <a:pathLst>
                <a:path w="1862183" h="261933">
                  <a:moveTo>
                    <a:pt x="1827893" y="21590"/>
                  </a:moveTo>
                  <a:cubicBezTo>
                    <a:pt x="1829163" y="34290"/>
                    <a:pt x="1829163" y="44450"/>
                    <a:pt x="1830433" y="54610"/>
                  </a:cubicBezTo>
                  <a:cubicBezTo>
                    <a:pt x="1832973" y="66444"/>
                    <a:pt x="1834243" y="69480"/>
                    <a:pt x="1836783" y="72408"/>
                  </a:cubicBezTo>
                  <a:cubicBezTo>
                    <a:pt x="1836783" y="76636"/>
                    <a:pt x="1849483" y="160015"/>
                    <a:pt x="1855833" y="164244"/>
                  </a:cubicBezTo>
                  <a:cubicBezTo>
                    <a:pt x="1862183" y="170641"/>
                    <a:pt x="1858373" y="177146"/>
                    <a:pt x="1858373" y="183543"/>
                  </a:cubicBezTo>
                  <a:cubicBezTo>
                    <a:pt x="1858373" y="189182"/>
                    <a:pt x="1859643" y="194386"/>
                    <a:pt x="1860913" y="200973"/>
                  </a:cubicBezTo>
                  <a:cubicBezTo>
                    <a:pt x="1860913" y="222563"/>
                    <a:pt x="1860913" y="236533"/>
                    <a:pt x="1860913" y="260663"/>
                  </a:cubicBezTo>
                  <a:cubicBezTo>
                    <a:pt x="1838053" y="260663"/>
                    <a:pt x="1817733" y="261933"/>
                    <a:pt x="1796934" y="260663"/>
                  </a:cubicBezTo>
                  <a:cubicBezTo>
                    <a:pt x="1706771" y="255583"/>
                    <a:pt x="1615221" y="261933"/>
                    <a:pt x="1525058" y="256853"/>
                  </a:cubicBezTo>
                  <a:cubicBezTo>
                    <a:pt x="1470960" y="253043"/>
                    <a:pt x="1418250" y="255583"/>
                    <a:pt x="1364152" y="253043"/>
                  </a:cubicBezTo>
                  <a:cubicBezTo>
                    <a:pt x="1339184" y="251773"/>
                    <a:pt x="1314216" y="250503"/>
                    <a:pt x="1289247" y="249233"/>
                  </a:cubicBezTo>
                  <a:cubicBezTo>
                    <a:pt x="1273989" y="249233"/>
                    <a:pt x="1260118" y="250503"/>
                    <a:pt x="1244860" y="250503"/>
                  </a:cubicBezTo>
                  <a:cubicBezTo>
                    <a:pt x="1206020" y="249233"/>
                    <a:pt x="1099212" y="250503"/>
                    <a:pt x="1060372" y="249233"/>
                  </a:cubicBezTo>
                  <a:cubicBezTo>
                    <a:pt x="1032630" y="247963"/>
                    <a:pt x="477781" y="256853"/>
                    <a:pt x="450039" y="255583"/>
                  </a:cubicBezTo>
                  <a:cubicBezTo>
                    <a:pt x="443103" y="255583"/>
                    <a:pt x="434781" y="256853"/>
                    <a:pt x="427845" y="256853"/>
                  </a:cubicBezTo>
                  <a:cubicBezTo>
                    <a:pt x="411199" y="256853"/>
                    <a:pt x="395941" y="258123"/>
                    <a:pt x="379296" y="258123"/>
                  </a:cubicBezTo>
                  <a:cubicBezTo>
                    <a:pt x="337682" y="258123"/>
                    <a:pt x="297456" y="256853"/>
                    <a:pt x="255842" y="255583"/>
                  </a:cubicBezTo>
                  <a:cubicBezTo>
                    <a:pt x="230874" y="254313"/>
                    <a:pt x="205906" y="253043"/>
                    <a:pt x="182324" y="251773"/>
                  </a:cubicBezTo>
                  <a:cubicBezTo>
                    <a:pt x="137937" y="250503"/>
                    <a:pt x="93549" y="249233"/>
                    <a:pt x="48260" y="249233"/>
                  </a:cubicBezTo>
                  <a:cubicBezTo>
                    <a:pt x="38100" y="249233"/>
                    <a:pt x="29210" y="249233"/>
                    <a:pt x="19050" y="247963"/>
                  </a:cubicBezTo>
                  <a:cubicBezTo>
                    <a:pt x="10160" y="246693"/>
                    <a:pt x="5080" y="240343"/>
                    <a:pt x="7620" y="231453"/>
                  </a:cubicBezTo>
                  <a:cubicBezTo>
                    <a:pt x="16510" y="199807"/>
                    <a:pt x="12700" y="197097"/>
                    <a:pt x="11430" y="194278"/>
                  </a:cubicBezTo>
                  <a:cubicBezTo>
                    <a:pt x="10160" y="188531"/>
                    <a:pt x="6350" y="182893"/>
                    <a:pt x="7620" y="177146"/>
                  </a:cubicBezTo>
                  <a:cubicBezTo>
                    <a:pt x="5080" y="169990"/>
                    <a:pt x="0" y="81407"/>
                    <a:pt x="7620" y="74142"/>
                  </a:cubicBezTo>
                  <a:cubicBezTo>
                    <a:pt x="8890" y="72733"/>
                    <a:pt x="7620" y="71215"/>
                    <a:pt x="8890" y="69805"/>
                  </a:cubicBezTo>
                  <a:cubicBezTo>
                    <a:pt x="10160" y="67528"/>
                    <a:pt x="12700" y="650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871" y="30480"/>
                    <a:pt x="81065" y="29210"/>
                  </a:cubicBezTo>
                  <a:cubicBezTo>
                    <a:pt x="118517" y="25400"/>
                    <a:pt x="155969" y="22860"/>
                    <a:pt x="194809" y="20320"/>
                  </a:cubicBezTo>
                  <a:cubicBezTo>
                    <a:pt x="221164" y="17780"/>
                    <a:pt x="247519" y="16510"/>
                    <a:pt x="272487" y="13970"/>
                  </a:cubicBezTo>
                  <a:cubicBezTo>
                    <a:pt x="297456" y="11430"/>
                    <a:pt x="323811" y="8890"/>
                    <a:pt x="348779" y="8890"/>
                  </a:cubicBezTo>
                  <a:cubicBezTo>
                    <a:pt x="376521" y="7620"/>
                    <a:pt x="404264" y="10160"/>
                    <a:pt x="432006" y="8890"/>
                  </a:cubicBezTo>
                  <a:cubicBezTo>
                    <a:pt x="466684" y="8890"/>
                    <a:pt x="1095050" y="6350"/>
                    <a:pt x="1129728" y="5080"/>
                  </a:cubicBezTo>
                  <a:cubicBezTo>
                    <a:pt x="1163019" y="3810"/>
                    <a:pt x="1196310" y="2540"/>
                    <a:pt x="1230988" y="2540"/>
                  </a:cubicBezTo>
                  <a:cubicBezTo>
                    <a:pt x="1287860" y="1270"/>
                    <a:pt x="1343345" y="0"/>
                    <a:pt x="1400217" y="0"/>
                  </a:cubicBezTo>
                  <a:cubicBezTo>
                    <a:pt x="1423798" y="0"/>
                    <a:pt x="1448766" y="2540"/>
                    <a:pt x="1472347" y="2540"/>
                  </a:cubicBezTo>
                  <a:cubicBezTo>
                    <a:pt x="1537542" y="3810"/>
                    <a:pt x="1604124" y="5080"/>
                    <a:pt x="1669319" y="7620"/>
                  </a:cubicBezTo>
                  <a:cubicBezTo>
                    <a:pt x="1703997" y="8890"/>
                    <a:pt x="1738675" y="12700"/>
                    <a:pt x="1773353" y="16510"/>
                  </a:cubicBezTo>
                  <a:cubicBezTo>
                    <a:pt x="1781676" y="16510"/>
                    <a:pt x="1789998" y="16510"/>
                    <a:pt x="1796934" y="16510"/>
                  </a:cubicBezTo>
                  <a:cubicBezTo>
                    <a:pt x="1808843" y="17780"/>
                    <a:pt x="1817733" y="20320"/>
                    <a:pt x="1827893" y="21590"/>
                  </a:cubicBezTo>
                  <a:close/>
                  <a:moveTo>
                    <a:pt x="1838053" y="244153"/>
                  </a:moveTo>
                  <a:cubicBezTo>
                    <a:pt x="1839323" y="227643"/>
                    <a:pt x="1840593" y="214943"/>
                    <a:pt x="1840593" y="202243"/>
                  </a:cubicBezTo>
                  <a:cubicBezTo>
                    <a:pt x="1839323" y="193844"/>
                    <a:pt x="1838053" y="188097"/>
                    <a:pt x="1838053" y="181917"/>
                  </a:cubicBezTo>
                  <a:cubicBezTo>
                    <a:pt x="1838053" y="179098"/>
                    <a:pt x="1840593" y="176279"/>
                    <a:pt x="1839323" y="173460"/>
                  </a:cubicBezTo>
                  <a:cubicBezTo>
                    <a:pt x="1839323" y="170858"/>
                    <a:pt x="1838053" y="168147"/>
                    <a:pt x="1836783" y="165545"/>
                  </a:cubicBezTo>
                  <a:cubicBezTo>
                    <a:pt x="1831703" y="161533"/>
                    <a:pt x="1820273" y="78479"/>
                    <a:pt x="1820273" y="74468"/>
                  </a:cubicBezTo>
                  <a:cubicBezTo>
                    <a:pt x="1817733" y="71107"/>
                    <a:pt x="1815193" y="67637"/>
                    <a:pt x="1812653" y="63500"/>
                  </a:cubicBezTo>
                  <a:cubicBezTo>
                    <a:pt x="1811383" y="44450"/>
                    <a:pt x="1810113" y="43180"/>
                    <a:pt x="1792773" y="41910"/>
                  </a:cubicBezTo>
                  <a:cubicBezTo>
                    <a:pt x="1788611" y="41910"/>
                    <a:pt x="1785837" y="41910"/>
                    <a:pt x="1781676" y="40640"/>
                  </a:cubicBezTo>
                  <a:cubicBezTo>
                    <a:pt x="1746998" y="36830"/>
                    <a:pt x="1710932" y="31750"/>
                    <a:pt x="1676254" y="30480"/>
                  </a:cubicBezTo>
                  <a:cubicBezTo>
                    <a:pt x="1591640" y="26670"/>
                    <a:pt x="1505638" y="25400"/>
                    <a:pt x="1421024" y="22860"/>
                  </a:cubicBezTo>
                  <a:cubicBezTo>
                    <a:pt x="1408540" y="22860"/>
                    <a:pt x="1394669" y="22860"/>
                    <a:pt x="1382185" y="22860"/>
                  </a:cubicBezTo>
                  <a:cubicBezTo>
                    <a:pt x="1361378" y="22860"/>
                    <a:pt x="1340571" y="22860"/>
                    <a:pt x="1321151" y="22860"/>
                  </a:cubicBezTo>
                  <a:cubicBezTo>
                    <a:pt x="1276763" y="22860"/>
                    <a:pt x="1232376" y="22860"/>
                    <a:pt x="1189375" y="24130"/>
                  </a:cubicBezTo>
                  <a:cubicBezTo>
                    <a:pt x="1151922" y="25400"/>
                    <a:pt x="520782" y="29210"/>
                    <a:pt x="483330" y="29210"/>
                  </a:cubicBezTo>
                  <a:cubicBezTo>
                    <a:pt x="422297" y="29210"/>
                    <a:pt x="361263" y="26670"/>
                    <a:pt x="300230" y="33020"/>
                  </a:cubicBezTo>
                  <a:cubicBezTo>
                    <a:pt x="268326" y="36830"/>
                    <a:pt x="237809" y="36830"/>
                    <a:pt x="207293" y="38100"/>
                  </a:cubicBezTo>
                  <a:cubicBezTo>
                    <a:pt x="154582" y="41910"/>
                    <a:pt x="101871" y="45720"/>
                    <a:pt x="49530" y="50800"/>
                  </a:cubicBezTo>
                  <a:cubicBezTo>
                    <a:pt x="36830" y="50800"/>
                    <a:pt x="34290" y="53340"/>
                    <a:pt x="33020" y="64709"/>
                  </a:cubicBezTo>
                  <a:cubicBezTo>
                    <a:pt x="31750" y="66661"/>
                    <a:pt x="31750" y="68613"/>
                    <a:pt x="30480" y="70564"/>
                  </a:cubicBezTo>
                  <a:cubicBezTo>
                    <a:pt x="29210" y="73817"/>
                    <a:pt x="26670" y="76961"/>
                    <a:pt x="25400" y="80214"/>
                  </a:cubicBezTo>
                  <a:cubicBezTo>
                    <a:pt x="20320" y="83684"/>
                    <a:pt x="26670" y="168472"/>
                    <a:pt x="29210" y="171942"/>
                  </a:cubicBezTo>
                  <a:cubicBezTo>
                    <a:pt x="29210" y="175628"/>
                    <a:pt x="29210" y="179423"/>
                    <a:pt x="30480" y="183110"/>
                  </a:cubicBezTo>
                  <a:cubicBezTo>
                    <a:pt x="30480" y="185820"/>
                    <a:pt x="33020" y="188531"/>
                    <a:pt x="33020" y="191242"/>
                  </a:cubicBezTo>
                  <a:cubicBezTo>
                    <a:pt x="33020" y="194169"/>
                    <a:pt x="33020" y="197097"/>
                    <a:pt x="31750" y="202243"/>
                  </a:cubicBezTo>
                  <a:cubicBezTo>
                    <a:pt x="31750" y="206053"/>
                    <a:pt x="31750" y="208593"/>
                    <a:pt x="31750" y="212403"/>
                  </a:cubicBezTo>
                  <a:cubicBezTo>
                    <a:pt x="31750" y="222563"/>
                    <a:pt x="35560" y="226373"/>
                    <a:pt x="44450" y="226373"/>
                  </a:cubicBezTo>
                  <a:cubicBezTo>
                    <a:pt x="61645" y="226373"/>
                    <a:pt x="81065" y="227643"/>
                    <a:pt x="99097" y="227643"/>
                  </a:cubicBezTo>
                  <a:cubicBezTo>
                    <a:pt x="125452" y="227643"/>
                    <a:pt x="153195" y="225103"/>
                    <a:pt x="179550" y="227643"/>
                  </a:cubicBezTo>
                  <a:cubicBezTo>
                    <a:pt x="222551" y="231453"/>
                    <a:pt x="265552" y="233993"/>
                    <a:pt x="308553" y="232723"/>
                  </a:cubicBezTo>
                  <a:cubicBezTo>
                    <a:pt x="336295" y="231453"/>
                    <a:pt x="362650" y="233993"/>
                    <a:pt x="390393" y="233993"/>
                  </a:cubicBezTo>
                  <a:cubicBezTo>
                    <a:pt x="430619" y="233993"/>
                    <a:pt x="470846" y="232723"/>
                    <a:pt x="511072" y="233993"/>
                  </a:cubicBezTo>
                  <a:cubicBezTo>
                    <a:pt x="570719" y="235263"/>
                    <a:pt x="1225440" y="225103"/>
                    <a:pt x="1286473" y="227643"/>
                  </a:cubicBezTo>
                  <a:cubicBezTo>
                    <a:pt x="1312829" y="228913"/>
                    <a:pt x="1339184" y="230183"/>
                    <a:pt x="1364152" y="230183"/>
                  </a:cubicBezTo>
                  <a:cubicBezTo>
                    <a:pt x="1409927" y="232723"/>
                    <a:pt x="1454315" y="228913"/>
                    <a:pt x="1500090" y="232723"/>
                  </a:cubicBezTo>
                  <a:cubicBezTo>
                    <a:pt x="1537542" y="235263"/>
                    <a:pt x="1574995" y="235263"/>
                    <a:pt x="1612447" y="237803"/>
                  </a:cubicBezTo>
                  <a:cubicBezTo>
                    <a:pt x="1667932" y="241613"/>
                    <a:pt x="1723416" y="244153"/>
                    <a:pt x="1778901" y="245423"/>
                  </a:cubicBezTo>
                  <a:cubicBezTo>
                    <a:pt x="1799708" y="245423"/>
                    <a:pt x="1817733" y="244153"/>
                    <a:pt x="1838053" y="244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50139" y="0"/>
            <a:ext cx="11413622" cy="2275281"/>
            <a:chOff x="0" y="0"/>
            <a:chExt cx="1923894" cy="383524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1901034" cy="355584"/>
            </a:xfrm>
            <a:custGeom>
              <a:avLst/>
              <a:gdLst/>
              <a:ahLst/>
              <a:cxnLst/>
              <a:rect l="l" t="t" r="r" b="b"/>
              <a:pathLst>
                <a:path w="1901034" h="355584">
                  <a:moveTo>
                    <a:pt x="1901034" y="355584"/>
                  </a:moveTo>
                  <a:lnTo>
                    <a:pt x="0" y="347964"/>
                  </a:lnTo>
                  <a:lnTo>
                    <a:pt x="0" y="136553"/>
                  </a:lnTo>
                  <a:lnTo>
                    <a:pt x="17780" y="19050"/>
                  </a:lnTo>
                  <a:lnTo>
                    <a:pt x="945795" y="0"/>
                  </a:lnTo>
                  <a:lnTo>
                    <a:pt x="1881984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810" y="0"/>
              <a:ext cx="1930244" cy="382254"/>
            </a:xfrm>
            <a:custGeom>
              <a:avLst/>
              <a:gdLst/>
              <a:ahLst/>
              <a:cxnLst/>
              <a:rect l="l" t="t" r="r" b="b"/>
              <a:pathLst>
                <a:path w="1930244" h="382254">
                  <a:moveTo>
                    <a:pt x="1895954" y="21590"/>
                  </a:moveTo>
                  <a:cubicBezTo>
                    <a:pt x="1897224" y="34290"/>
                    <a:pt x="1897224" y="44450"/>
                    <a:pt x="1898494" y="54610"/>
                  </a:cubicBezTo>
                  <a:cubicBezTo>
                    <a:pt x="1901034" y="68306"/>
                    <a:pt x="1902304" y="74038"/>
                    <a:pt x="1904844" y="79566"/>
                  </a:cubicBezTo>
                  <a:cubicBezTo>
                    <a:pt x="1904844" y="87550"/>
                    <a:pt x="1917544" y="244985"/>
                    <a:pt x="1923894" y="252969"/>
                  </a:cubicBezTo>
                  <a:cubicBezTo>
                    <a:pt x="1930244" y="265048"/>
                    <a:pt x="1926434" y="277332"/>
                    <a:pt x="1926434" y="289411"/>
                  </a:cubicBezTo>
                  <a:cubicBezTo>
                    <a:pt x="1926434" y="300057"/>
                    <a:pt x="1927704" y="309884"/>
                    <a:pt x="1928974" y="321294"/>
                  </a:cubicBezTo>
                  <a:cubicBezTo>
                    <a:pt x="1928974" y="342884"/>
                    <a:pt x="1928974" y="356854"/>
                    <a:pt x="1928974" y="380984"/>
                  </a:cubicBezTo>
                  <a:cubicBezTo>
                    <a:pt x="1906114" y="380984"/>
                    <a:pt x="1885794" y="382254"/>
                    <a:pt x="1864775" y="380984"/>
                  </a:cubicBezTo>
                  <a:cubicBezTo>
                    <a:pt x="1771103" y="375904"/>
                    <a:pt x="1675991" y="382254"/>
                    <a:pt x="1582319" y="377174"/>
                  </a:cubicBezTo>
                  <a:cubicBezTo>
                    <a:pt x="1526116" y="373364"/>
                    <a:pt x="1471355" y="375904"/>
                    <a:pt x="1415152" y="373364"/>
                  </a:cubicBezTo>
                  <a:cubicBezTo>
                    <a:pt x="1389212" y="372094"/>
                    <a:pt x="1363272" y="370824"/>
                    <a:pt x="1337332" y="369554"/>
                  </a:cubicBezTo>
                  <a:cubicBezTo>
                    <a:pt x="1321480" y="369554"/>
                    <a:pt x="1307069" y="370824"/>
                    <a:pt x="1291217" y="370824"/>
                  </a:cubicBezTo>
                  <a:cubicBezTo>
                    <a:pt x="1250867" y="369554"/>
                    <a:pt x="1139902" y="370824"/>
                    <a:pt x="1099551" y="369554"/>
                  </a:cubicBezTo>
                  <a:cubicBezTo>
                    <a:pt x="1070729" y="368284"/>
                    <a:pt x="494290" y="377174"/>
                    <a:pt x="465468" y="375904"/>
                  </a:cubicBezTo>
                  <a:cubicBezTo>
                    <a:pt x="458263" y="375904"/>
                    <a:pt x="449616" y="377174"/>
                    <a:pt x="442410" y="377174"/>
                  </a:cubicBezTo>
                  <a:cubicBezTo>
                    <a:pt x="425117" y="377174"/>
                    <a:pt x="409265" y="378444"/>
                    <a:pt x="391972" y="378444"/>
                  </a:cubicBezTo>
                  <a:cubicBezTo>
                    <a:pt x="348739" y="378444"/>
                    <a:pt x="306947" y="377174"/>
                    <a:pt x="263714" y="375904"/>
                  </a:cubicBezTo>
                  <a:cubicBezTo>
                    <a:pt x="237774" y="374634"/>
                    <a:pt x="211835" y="373364"/>
                    <a:pt x="187336" y="372094"/>
                  </a:cubicBezTo>
                  <a:cubicBezTo>
                    <a:pt x="141221" y="370824"/>
                    <a:pt x="95106" y="369554"/>
                    <a:pt x="48260" y="369554"/>
                  </a:cubicBezTo>
                  <a:cubicBezTo>
                    <a:pt x="38100" y="369554"/>
                    <a:pt x="29210" y="369554"/>
                    <a:pt x="19050" y="368284"/>
                  </a:cubicBezTo>
                  <a:cubicBezTo>
                    <a:pt x="10160" y="367014"/>
                    <a:pt x="5080" y="360664"/>
                    <a:pt x="7620" y="351774"/>
                  </a:cubicBezTo>
                  <a:cubicBezTo>
                    <a:pt x="16510" y="320120"/>
                    <a:pt x="12700" y="315002"/>
                    <a:pt x="11430" y="309679"/>
                  </a:cubicBezTo>
                  <a:cubicBezTo>
                    <a:pt x="10160" y="298828"/>
                    <a:pt x="6350" y="288183"/>
                    <a:pt x="7620" y="277332"/>
                  </a:cubicBezTo>
                  <a:cubicBezTo>
                    <a:pt x="5080" y="263820"/>
                    <a:pt x="0" y="96558"/>
                    <a:pt x="7620" y="82842"/>
                  </a:cubicBezTo>
                  <a:cubicBezTo>
                    <a:pt x="8890" y="80180"/>
                    <a:pt x="7620" y="77314"/>
                    <a:pt x="8890" y="74652"/>
                  </a:cubicBezTo>
                  <a:cubicBezTo>
                    <a:pt x="10160" y="70353"/>
                    <a:pt x="12700" y="6564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9078" y="30480"/>
                    <a:pt x="82136" y="29210"/>
                  </a:cubicBezTo>
                  <a:cubicBezTo>
                    <a:pt x="121046" y="25400"/>
                    <a:pt x="159955" y="22860"/>
                    <a:pt x="200306" y="20320"/>
                  </a:cubicBezTo>
                  <a:cubicBezTo>
                    <a:pt x="227687" y="17780"/>
                    <a:pt x="255068" y="16510"/>
                    <a:pt x="281007" y="13970"/>
                  </a:cubicBezTo>
                  <a:cubicBezTo>
                    <a:pt x="306947" y="11430"/>
                    <a:pt x="334328" y="8890"/>
                    <a:pt x="360268" y="8890"/>
                  </a:cubicBezTo>
                  <a:cubicBezTo>
                    <a:pt x="389090" y="7620"/>
                    <a:pt x="417912" y="10160"/>
                    <a:pt x="446734" y="8890"/>
                  </a:cubicBezTo>
                  <a:cubicBezTo>
                    <a:pt x="482761" y="8890"/>
                    <a:pt x="1135579" y="6350"/>
                    <a:pt x="1171606" y="5080"/>
                  </a:cubicBezTo>
                  <a:cubicBezTo>
                    <a:pt x="1206193" y="3810"/>
                    <a:pt x="1240779" y="2540"/>
                    <a:pt x="1276806" y="2540"/>
                  </a:cubicBezTo>
                  <a:cubicBezTo>
                    <a:pt x="1335891" y="1270"/>
                    <a:pt x="1393535" y="0"/>
                    <a:pt x="1452620" y="0"/>
                  </a:cubicBezTo>
                  <a:cubicBezTo>
                    <a:pt x="1477119" y="0"/>
                    <a:pt x="1503059" y="2540"/>
                    <a:pt x="1527557" y="2540"/>
                  </a:cubicBezTo>
                  <a:cubicBezTo>
                    <a:pt x="1595289" y="3810"/>
                    <a:pt x="1664462" y="5080"/>
                    <a:pt x="1732193" y="7620"/>
                  </a:cubicBezTo>
                  <a:cubicBezTo>
                    <a:pt x="1768221" y="8890"/>
                    <a:pt x="1804248" y="12700"/>
                    <a:pt x="1840276" y="16510"/>
                  </a:cubicBezTo>
                  <a:cubicBezTo>
                    <a:pt x="1848922" y="16510"/>
                    <a:pt x="1857569" y="16510"/>
                    <a:pt x="1864775" y="16510"/>
                  </a:cubicBezTo>
                  <a:cubicBezTo>
                    <a:pt x="1876904" y="17780"/>
                    <a:pt x="1885794" y="20320"/>
                    <a:pt x="1895954" y="21590"/>
                  </a:cubicBezTo>
                  <a:close/>
                  <a:moveTo>
                    <a:pt x="1906114" y="364474"/>
                  </a:moveTo>
                  <a:cubicBezTo>
                    <a:pt x="1907384" y="347964"/>
                    <a:pt x="1908654" y="335264"/>
                    <a:pt x="1908654" y="322564"/>
                  </a:cubicBezTo>
                  <a:cubicBezTo>
                    <a:pt x="1907384" y="308860"/>
                    <a:pt x="1906114" y="298009"/>
                    <a:pt x="1906114" y="286340"/>
                  </a:cubicBezTo>
                  <a:cubicBezTo>
                    <a:pt x="1906114" y="281017"/>
                    <a:pt x="1908654" y="275694"/>
                    <a:pt x="1907384" y="270371"/>
                  </a:cubicBezTo>
                  <a:cubicBezTo>
                    <a:pt x="1907384" y="265458"/>
                    <a:pt x="1906114" y="260340"/>
                    <a:pt x="1904844" y="255426"/>
                  </a:cubicBezTo>
                  <a:cubicBezTo>
                    <a:pt x="1899764" y="247851"/>
                    <a:pt x="1888334" y="91031"/>
                    <a:pt x="1888334" y="83456"/>
                  </a:cubicBezTo>
                  <a:cubicBezTo>
                    <a:pt x="1885794" y="77109"/>
                    <a:pt x="1883254" y="70558"/>
                    <a:pt x="1880714" y="63500"/>
                  </a:cubicBezTo>
                  <a:cubicBezTo>
                    <a:pt x="1879444" y="44450"/>
                    <a:pt x="1878174" y="43180"/>
                    <a:pt x="1860451" y="41910"/>
                  </a:cubicBezTo>
                  <a:cubicBezTo>
                    <a:pt x="1856128" y="41910"/>
                    <a:pt x="1853246" y="41910"/>
                    <a:pt x="1848922" y="40640"/>
                  </a:cubicBezTo>
                  <a:cubicBezTo>
                    <a:pt x="1812895" y="36830"/>
                    <a:pt x="1775426" y="31750"/>
                    <a:pt x="1739399" y="30480"/>
                  </a:cubicBezTo>
                  <a:cubicBezTo>
                    <a:pt x="1651492" y="26670"/>
                    <a:pt x="1562144" y="25400"/>
                    <a:pt x="1474237" y="22860"/>
                  </a:cubicBezTo>
                  <a:cubicBezTo>
                    <a:pt x="1461267" y="22860"/>
                    <a:pt x="1446856" y="22860"/>
                    <a:pt x="1433886" y="22860"/>
                  </a:cubicBezTo>
                  <a:cubicBezTo>
                    <a:pt x="1412270" y="22860"/>
                    <a:pt x="1390653" y="22860"/>
                    <a:pt x="1370478" y="22860"/>
                  </a:cubicBezTo>
                  <a:cubicBezTo>
                    <a:pt x="1324363" y="22860"/>
                    <a:pt x="1278248" y="22860"/>
                    <a:pt x="1233574" y="24130"/>
                  </a:cubicBezTo>
                  <a:cubicBezTo>
                    <a:pt x="1194664" y="25400"/>
                    <a:pt x="538964" y="29210"/>
                    <a:pt x="500054" y="29210"/>
                  </a:cubicBezTo>
                  <a:cubicBezTo>
                    <a:pt x="436646" y="29210"/>
                    <a:pt x="373238" y="26670"/>
                    <a:pt x="309829" y="33020"/>
                  </a:cubicBezTo>
                  <a:cubicBezTo>
                    <a:pt x="276684" y="36830"/>
                    <a:pt x="244980" y="36830"/>
                    <a:pt x="213276" y="38100"/>
                  </a:cubicBezTo>
                  <a:cubicBezTo>
                    <a:pt x="158514" y="41910"/>
                    <a:pt x="103752" y="45720"/>
                    <a:pt x="49530" y="50800"/>
                  </a:cubicBezTo>
                  <a:cubicBezTo>
                    <a:pt x="36830" y="50800"/>
                    <a:pt x="34290" y="53340"/>
                    <a:pt x="33020" y="65030"/>
                  </a:cubicBezTo>
                  <a:cubicBezTo>
                    <a:pt x="31750" y="68715"/>
                    <a:pt x="31750" y="72400"/>
                    <a:pt x="30480" y="76086"/>
                  </a:cubicBezTo>
                  <a:cubicBezTo>
                    <a:pt x="29210" y="82227"/>
                    <a:pt x="26670" y="88164"/>
                    <a:pt x="25400" y="94306"/>
                  </a:cubicBezTo>
                  <a:cubicBezTo>
                    <a:pt x="20320" y="100857"/>
                    <a:pt x="26670" y="260954"/>
                    <a:pt x="29210" y="267505"/>
                  </a:cubicBezTo>
                  <a:cubicBezTo>
                    <a:pt x="29210" y="274466"/>
                    <a:pt x="29210" y="281631"/>
                    <a:pt x="30480" y="288592"/>
                  </a:cubicBezTo>
                  <a:cubicBezTo>
                    <a:pt x="30480" y="293710"/>
                    <a:pt x="33020" y="298828"/>
                    <a:pt x="33020" y="303946"/>
                  </a:cubicBezTo>
                  <a:cubicBezTo>
                    <a:pt x="33020" y="309474"/>
                    <a:pt x="33020" y="315002"/>
                    <a:pt x="31750" y="322564"/>
                  </a:cubicBezTo>
                  <a:cubicBezTo>
                    <a:pt x="31750" y="326374"/>
                    <a:pt x="31750" y="328914"/>
                    <a:pt x="31750" y="332724"/>
                  </a:cubicBezTo>
                  <a:cubicBezTo>
                    <a:pt x="31750" y="342884"/>
                    <a:pt x="35560" y="346694"/>
                    <a:pt x="44450" y="346694"/>
                  </a:cubicBezTo>
                  <a:cubicBezTo>
                    <a:pt x="61961" y="346694"/>
                    <a:pt x="82136" y="347964"/>
                    <a:pt x="100870" y="347964"/>
                  </a:cubicBezTo>
                  <a:cubicBezTo>
                    <a:pt x="128251" y="347964"/>
                    <a:pt x="157073" y="345424"/>
                    <a:pt x="184454" y="347964"/>
                  </a:cubicBezTo>
                  <a:cubicBezTo>
                    <a:pt x="229128" y="351774"/>
                    <a:pt x="273802" y="354314"/>
                    <a:pt x="318476" y="353044"/>
                  </a:cubicBezTo>
                  <a:cubicBezTo>
                    <a:pt x="347298" y="351774"/>
                    <a:pt x="374679" y="354314"/>
                    <a:pt x="403501" y="354314"/>
                  </a:cubicBezTo>
                  <a:cubicBezTo>
                    <a:pt x="445293" y="354314"/>
                    <a:pt x="487085" y="353044"/>
                    <a:pt x="528876" y="354314"/>
                  </a:cubicBezTo>
                  <a:cubicBezTo>
                    <a:pt x="590844" y="355584"/>
                    <a:pt x="1271042" y="345424"/>
                    <a:pt x="1334450" y="347964"/>
                  </a:cubicBezTo>
                  <a:cubicBezTo>
                    <a:pt x="1361831" y="349234"/>
                    <a:pt x="1389212" y="350504"/>
                    <a:pt x="1415152" y="350504"/>
                  </a:cubicBezTo>
                  <a:cubicBezTo>
                    <a:pt x="1462708" y="353044"/>
                    <a:pt x="1508823" y="349234"/>
                    <a:pt x="1556379" y="353044"/>
                  </a:cubicBezTo>
                  <a:cubicBezTo>
                    <a:pt x="1595289" y="355584"/>
                    <a:pt x="1634199" y="355584"/>
                    <a:pt x="1673108" y="358124"/>
                  </a:cubicBezTo>
                  <a:cubicBezTo>
                    <a:pt x="1730752" y="361934"/>
                    <a:pt x="1788396" y="364474"/>
                    <a:pt x="1846040" y="365744"/>
                  </a:cubicBezTo>
                  <a:cubicBezTo>
                    <a:pt x="1867657" y="365744"/>
                    <a:pt x="1885794" y="364474"/>
                    <a:pt x="1906114" y="36447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590790" y="2275281"/>
            <a:ext cx="10932320" cy="1537314"/>
            <a:chOff x="0" y="0"/>
            <a:chExt cx="1842765" cy="259132"/>
          </a:xfrm>
        </p:grpSpPr>
        <p:sp>
          <p:nvSpPr>
            <p:cNvPr id="10" name="Freeform 10"/>
            <p:cNvSpPr/>
            <p:nvPr/>
          </p:nvSpPr>
          <p:spPr>
            <a:xfrm>
              <a:off x="10160" y="16510"/>
              <a:ext cx="1819905" cy="231192"/>
            </a:xfrm>
            <a:custGeom>
              <a:avLst/>
              <a:gdLst/>
              <a:ahLst/>
              <a:cxnLst/>
              <a:rect l="l" t="t" r="r" b="b"/>
              <a:pathLst>
                <a:path w="1819905" h="231192">
                  <a:moveTo>
                    <a:pt x="1819905" y="231192"/>
                  </a:moveTo>
                  <a:lnTo>
                    <a:pt x="0" y="223571"/>
                  </a:lnTo>
                  <a:lnTo>
                    <a:pt x="0" y="93410"/>
                  </a:lnTo>
                  <a:lnTo>
                    <a:pt x="17780" y="19050"/>
                  </a:lnTo>
                  <a:lnTo>
                    <a:pt x="905335" y="0"/>
                  </a:lnTo>
                  <a:lnTo>
                    <a:pt x="1800855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-3810" y="0"/>
              <a:ext cx="1849115" cy="257861"/>
            </a:xfrm>
            <a:custGeom>
              <a:avLst/>
              <a:gdLst/>
              <a:ahLst/>
              <a:cxnLst/>
              <a:rect l="l" t="t" r="r" b="b"/>
              <a:pathLst>
                <a:path w="1849115" h="257861">
                  <a:moveTo>
                    <a:pt x="1814825" y="21590"/>
                  </a:moveTo>
                  <a:cubicBezTo>
                    <a:pt x="1816095" y="34290"/>
                    <a:pt x="1816095" y="44450"/>
                    <a:pt x="1817365" y="54610"/>
                  </a:cubicBezTo>
                  <a:cubicBezTo>
                    <a:pt x="1819905" y="66381"/>
                    <a:pt x="1821175" y="69326"/>
                    <a:pt x="1823715" y="72165"/>
                  </a:cubicBezTo>
                  <a:cubicBezTo>
                    <a:pt x="1823715" y="76267"/>
                    <a:pt x="1836415" y="157140"/>
                    <a:pt x="1842765" y="161242"/>
                  </a:cubicBezTo>
                  <a:cubicBezTo>
                    <a:pt x="1849115" y="167446"/>
                    <a:pt x="1845305" y="173756"/>
                    <a:pt x="1845305" y="179961"/>
                  </a:cubicBezTo>
                  <a:cubicBezTo>
                    <a:pt x="1845305" y="185430"/>
                    <a:pt x="1846575" y="190478"/>
                    <a:pt x="1847845" y="196901"/>
                  </a:cubicBezTo>
                  <a:cubicBezTo>
                    <a:pt x="1847845" y="218491"/>
                    <a:pt x="1847845" y="232461"/>
                    <a:pt x="1847845" y="256591"/>
                  </a:cubicBezTo>
                  <a:cubicBezTo>
                    <a:pt x="1824985" y="256591"/>
                    <a:pt x="1804665" y="257861"/>
                    <a:pt x="1783909" y="256591"/>
                  </a:cubicBezTo>
                  <a:cubicBezTo>
                    <a:pt x="1694419" y="251511"/>
                    <a:pt x="1603553" y="257861"/>
                    <a:pt x="1514064" y="252781"/>
                  </a:cubicBezTo>
                  <a:cubicBezTo>
                    <a:pt x="1460371" y="248971"/>
                    <a:pt x="1408054" y="251511"/>
                    <a:pt x="1354360" y="248971"/>
                  </a:cubicBezTo>
                  <a:cubicBezTo>
                    <a:pt x="1329579" y="247701"/>
                    <a:pt x="1304797" y="246431"/>
                    <a:pt x="1280015" y="245161"/>
                  </a:cubicBezTo>
                  <a:cubicBezTo>
                    <a:pt x="1264871" y="245161"/>
                    <a:pt x="1251103" y="246431"/>
                    <a:pt x="1235959" y="246431"/>
                  </a:cubicBezTo>
                  <a:cubicBezTo>
                    <a:pt x="1197410" y="245161"/>
                    <a:pt x="1091399" y="246431"/>
                    <a:pt x="1052850" y="245161"/>
                  </a:cubicBezTo>
                  <a:cubicBezTo>
                    <a:pt x="1025315" y="243891"/>
                    <a:pt x="474612" y="252781"/>
                    <a:pt x="447077" y="251511"/>
                  </a:cubicBezTo>
                  <a:cubicBezTo>
                    <a:pt x="440193" y="251511"/>
                    <a:pt x="431932" y="252781"/>
                    <a:pt x="425048" y="252781"/>
                  </a:cubicBezTo>
                  <a:cubicBezTo>
                    <a:pt x="408527" y="252781"/>
                    <a:pt x="393383" y="254051"/>
                    <a:pt x="376862" y="254051"/>
                  </a:cubicBezTo>
                  <a:cubicBezTo>
                    <a:pt x="335559" y="254051"/>
                    <a:pt x="295633" y="252781"/>
                    <a:pt x="254330" y="251511"/>
                  </a:cubicBezTo>
                  <a:cubicBezTo>
                    <a:pt x="229549" y="250241"/>
                    <a:pt x="204767" y="248971"/>
                    <a:pt x="181362" y="247701"/>
                  </a:cubicBezTo>
                  <a:cubicBezTo>
                    <a:pt x="137306" y="246431"/>
                    <a:pt x="93250" y="245161"/>
                    <a:pt x="48260" y="245161"/>
                  </a:cubicBezTo>
                  <a:cubicBezTo>
                    <a:pt x="38100" y="245161"/>
                    <a:pt x="29210" y="245161"/>
                    <a:pt x="19050" y="243891"/>
                  </a:cubicBezTo>
                  <a:cubicBezTo>
                    <a:pt x="10160" y="242621"/>
                    <a:pt x="5080" y="236271"/>
                    <a:pt x="7620" y="227381"/>
                  </a:cubicBezTo>
                  <a:cubicBezTo>
                    <a:pt x="16510" y="195736"/>
                    <a:pt x="12700" y="193107"/>
                    <a:pt x="11430" y="190373"/>
                  </a:cubicBezTo>
                  <a:cubicBezTo>
                    <a:pt x="10160" y="184799"/>
                    <a:pt x="6350" y="179330"/>
                    <a:pt x="7620" y="173756"/>
                  </a:cubicBezTo>
                  <a:cubicBezTo>
                    <a:pt x="5080" y="166815"/>
                    <a:pt x="0" y="80894"/>
                    <a:pt x="7620" y="73848"/>
                  </a:cubicBezTo>
                  <a:cubicBezTo>
                    <a:pt x="8890" y="72481"/>
                    <a:pt x="7620" y="71009"/>
                    <a:pt x="8890" y="69641"/>
                  </a:cubicBezTo>
                  <a:cubicBezTo>
                    <a:pt x="10160" y="67433"/>
                    <a:pt x="12700" y="6501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831" y="30480"/>
                    <a:pt x="80859" y="29210"/>
                  </a:cubicBezTo>
                  <a:cubicBezTo>
                    <a:pt x="118031" y="25400"/>
                    <a:pt x="155204" y="22860"/>
                    <a:pt x="193753" y="20320"/>
                  </a:cubicBezTo>
                  <a:cubicBezTo>
                    <a:pt x="219911" y="17780"/>
                    <a:pt x="246070" y="16510"/>
                    <a:pt x="270852" y="13970"/>
                  </a:cubicBezTo>
                  <a:cubicBezTo>
                    <a:pt x="295633" y="11430"/>
                    <a:pt x="321792" y="8890"/>
                    <a:pt x="346573" y="8890"/>
                  </a:cubicBezTo>
                  <a:cubicBezTo>
                    <a:pt x="374108" y="7620"/>
                    <a:pt x="401644" y="10160"/>
                    <a:pt x="429179" y="8890"/>
                  </a:cubicBezTo>
                  <a:cubicBezTo>
                    <a:pt x="463598" y="8890"/>
                    <a:pt x="1087269" y="6350"/>
                    <a:pt x="1121688" y="5080"/>
                  </a:cubicBezTo>
                  <a:cubicBezTo>
                    <a:pt x="1154730" y="3810"/>
                    <a:pt x="1187772" y="2540"/>
                    <a:pt x="1222191" y="2540"/>
                  </a:cubicBezTo>
                  <a:cubicBezTo>
                    <a:pt x="1278638" y="1270"/>
                    <a:pt x="1333709" y="0"/>
                    <a:pt x="1390156" y="0"/>
                  </a:cubicBezTo>
                  <a:cubicBezTo>
                    <a:pt x="1413561" y="0"/>
                    <a:pt x="1438342" y="2540"/>
                    <a:pt x="1461747" y="2540"/>
                  </a:cubicBezTo>
                  <a:cubicBezTo>
                    <a:pt x="1526455" y="3810"/>
                    <a:pt x="1592539" y="5080"/>
                    <a:pt x="1657247" y="7620"/>
                  </a:cubicBezTo>
                  <a:cubicBezTo>
                    <a:pt x="1691666" y="8890"/>
                    <a:pt x="1726085" y="12700"/>
                    <a:pt x="1760504" y="16510"/>
                  </a:cubicBezTo>
                  <a:cubicBezTo>
                    <a:pt x="1768764" y="16510"/>
                    <a:pt x="1777025" y="16510"/>
                    <a:pt x="1783909" y="16510"/>
                  </a:cubicBezTo>
                  <a:cubicBezTo>
                    <a:pt x="1795775" y="17780"/>
                    <a:pt x="1804665" y="20320"/>
                    <a:pt x="1814825" y="21590"/>
                  </a:cubicBezTo>
                  <a:close/>
                  <a:moveTo>
                    <a:pt x="1824985" y="240081"/>
                  </a:moveTo>
                  <a:cubicBezTo>
                    <a:pt x="1826255" y="223572"/>
                    <a:pt x="1827525" y="210872"/>
                    <a:pt x="1827525" y="198172"/>
                  </a:cubicBezTo>
                  <a:cubicBezTo>
                    <a:pt x="1826255" y="189952"/>
                    <a:pt x="1824985" y="184378"/>
                    <a:pt x="1824985" y="178384"/>
                  </a:cubicBezTo>
                  <a:cubicBezTo>
                    <a:pt x="1824985" y="175649"/>
                    <a:pt x="1827525" y="172915"/>
                    <a:pt x="1826255" y="170181"/>
                  </a:cubicBezTo>
                  <a:cubicBezTo>
                    <a:pt x="1826255" y="167657"/>
                    <a:pt x="1824985" y="165028"/>
                    <a:pt x="1823715" y="162504"/>
                  </a:cubicBezTo>
                  <a:cubicBezTo>
                    <a:pt x="1818635" y="158612"/>
                    <a:pt x="1807205" y="78055"/>
                    <a:pt x="1807205" y="74164"/>
                  </a:cubicBezTo>
                  <a:cubicBezTo>
                    <a:pt x="1804665" y="70903"/>
                    <a:pt x="1802125" y="67538"/>
                    <a:pt x="1799585" y="63500"/>
                  </a:cubicBezTo>
                  <a:cubicBezTo>
                    <a:pt x="1798315" y="44450"/>
                    <a:pt x="1797046" y="43180"/>
                    <a:pt x="1779779" y="41910"/>
                  </a:cubicBezTo>
                  <a:cubicBezTo>
                    <a:pt x="1775648" y="41910"/>
                    <a:pt x="1772895" y="41910"/>
                    <a:pt x="1768764" y="40640"/>
                  </a:cubicBezTo>
                  <a:cubicBezTo>
                    <a:pt x="1734345" y="36830"/>
                    <a:pt x="1698550" y="31750"/>
                    <a:pt x="1664131" y="30480"/>
                  </a:cubicBezTo>
                  <a:cubicBezTo>
                    <a:pt x="1580149" y="26670"/>
                    <a:pt x="1494790" y="25400"/>
                    <a:pt x="1410807" y="22860"/>
                  </a:cubicBezTo>
                  <a:cubicBezTo>
                    <a:pt x="1398417" y="22860"/>
                    <a:pt x="1384649" y="22860"/>
                    <a:pt x="1372258" y="22860"/>
                  </a:cubicBezTo>
                  <a:cubicBezTo>
                    <a:pt x="1351607" y="22860"/>
                    <a:pt x="1330955" y="22860"/>
                    <a:pt x="1311681" y="22860"/>
                  </a:cubicBezTo>
                  <a:cubicBezTo>
                    <a:pt x="1267625" y="22860"/>
                    <a:pt x="1223568" y="22860"/>
                    <a:pt x="1180889" y="24130"/>
                  </a:cubicBezTo>
                  <a:cubicBezTo>
                    <a:pt x="1143716" y="25400"/>
                    <a:pt x="517291" y="29210"/>
                    <a:pt x="480119" y="29210"/>
                  </a:cubicBezTo>
                  <a:cubicBezTo>
                    <a:pt x="419541" y="29210"/>
                    <a:pt x="358964" y="26670"/>
                    <a:pt x="298387" y="33020"/>
                  </a:cubicBezTo>
                  <a:cubicBezTo>
                    <a:pt x="266721" y="36830"/>
                    <a:pt x="236433" y="36830"/>
                    <a:pt x="206144" y="38100"/>
                  </a:cubicBezTo>
                  <a:cubicBezTo>
                    <a:pt x="153827" y="41910"/>
                    <a:pt x="101510" y="45720"/>
                    <a:pt x="49530" y="50800"/>
                  </a:cubicBezTo>
                  <a:cubicBezTo>
                    <a:pt x="36830" y="50800"/>
                    <a:pt x="34290" y="53340"/>
                    <a:pt x="33020" y="64699"/>
                  </a:cubicBezTo>
                  <a:cubicBezTo>
                    <a:pt x="31750" y="66592"/>
                    <a:pt x="31750" y="68485"/>
                    <a:pt x="30480" y="70378"/>
                  </a:cubicBezTo>
                  <a:cubicBezTo>
                    <a:pt x="29210" y="73533"/>
                    <a:pt x="26670" y="76582"/>
                    <a:pt x="25400" y="79737"/>
                  </a:cubicBezTo>
                  <a:cubicBezTo>
                    <a:pt x="20320" y="83103"/>
                    <a:pt x="26670" y="165343"/>
                    <a:pt x="29210" y="168708"/>
                  </a:cubicBezTo>
                  <a:cubicBezTo>
                    <a:pt x="29210" y="172284"/>
                    <a:pt x="29210" y="175965"/>
                    <a:pt x="30480" y="179541"/>
                  </a:cubicBezTo>
                  <a:cubicBezTo>
                    <a:pt x="30480" y="182170"/>
                    <a:pt x="33020" y="184799"/>
                    <a:pt x="33020" y="187428"/>
                  </a:cubicBezTo>
                  <a:cubicBezTo>
                    <a:pt x="33020" y="190268"/>
                    <a:pt x="33020" y="193107"/>
                    <a:pt x="31750" y="198171"/>
                  </a:cubicBezTo>
                  <a:cubicBezTo>
                    <a:pt x="31750" y="201981"/>
                    <a:pt x="31750" y="204521"/>
                    <a:pt x="31750" y="208331"/>
                  </a:cubicBezTo>
                  <a:cubicBezTo>
                    <a:pt x="31750" y="218491"/>
                    <a:pt x="35560" y="222301"/>
                    <a:pt x="44450" y="222301"/>
                  </a:cubicBezTo>
                  <a:cubicBezTo>
                    <a:pt x="61584" y="222301"/>
                    <a:pt x="80859" y="223571"/>
                    <a:pt x="98757" y="223571"/>
                  </a:cubicBezTo>
                  <a:cubicBezTo>
                    <a:pt x="124915" y="223571"/>
                    <a:pt x="152450" y="221031"/>
                    <a:pt x="178609" y="223571"/>
                  </a:cubicBezTo>
                  <a:cubicBezTo>
                    <a:pt x="221288" y="227381"/>
                    <a:pt x="263968" y="229921"/>
                    <a:pt x="306647" y="228651"/>
                  </a:cubicBezTo>
                  <a:cubicBezTo>
                    <a:pt x="334182" y="227381"/>
                    <a:pt x="360341" y="229921"/>
                    <a:pt x="387876" y="229921"/>
                  </a:cubicBezTo>
                  <a:cubicBezTo>
                    <a:pt x="427802" y="229921"/>
                    <a:pt x="467728" y="228651"/>
                    <a:pt x="507654" y="229921"/>
                  </a:cubicBezTo>
                  <a:cubicBezTo>
                    <a:pt x="566855" y="231191"/>
                    <a:pt x="1216684" y="221031"/>
                    <a:pt x="1277262" y="223571"/>
                  </a:cubicBezTo>
                  <a:cubicBezTo>
                    <a:pt x="1303420" y="224841"/>
                    <a:pt x="1329579" y="226111"/>
                    <a:pt x="1354360" y="226111"/>
                  </a:cubicBezTo>
                  <a:cubicBezTo>
                    <a:pt x="1399793" y="228651"/>
                    <a:pt x="1443850" y="224841"/>
                    <a:pt x="1489283" y="228651"/>
                  </a:cubicBezTo>
                  <a:cubicBezTo>
                    <a:pt x="1526455" y="231191"/>
                    <a:pt x="1563627" y="231191"/>
                    <a:pt x="1600800" y="233731"/>
                  </a:cubicBezTo>
                  <a:cubicBezTo>
                    <a:pt x="1655870" y="237541"/>
                    <a:pt x="1710941" y="240081"/>
                    <a:pt x="1766011" y="241351"/>
                  </a:cubicBezTo>
                  <a:cubicBezTo>
                    <a:pt x="1786662" y="241352"/>
                    <a:pt x="1804665" y="240081"/>
                    <a:pt x="1824985" y="24008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6594835" y="519461"/>
            <a:ext cx="10909161" cy="117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4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OBJEKTIF PEMBELAJARAN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5835" y="2572695"/>
            <a:ext cx="1068600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Menggunakan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mengendalikan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peralatan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bahan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sains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dengan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betul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cermat</a:t>
            </a:r>
            <a:r>
              <a:rPr kumimoji="0" lang="en-US" sz="342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  <a:endParaRPr kumimoji="0" lang="en-US" sz="342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06769" y="4300925"/>
            <a:ext cx="9694503" cy="46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Mengendalikan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spesimen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dengan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betul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cermat</a:t>
            </a:r>
            <a:r>
              <a:rPr kumimoji="0" lang="en-US" sz="342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  <a:endParaRPr kumimoji="0" lang="en-US" sz="342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15" name="Freeform 15"/>
          <p:cNvSpPr/>
          <p:nvPr/>
        </p:nvSpPr>
        <p:spPr>
          <a:xfrm flipH="1">
            <a:off x="-2643544" y="276672"/>
            <a:ext cx="13380198" cy="12175980"/>
          </a:xfrm>
          <a:custGeom>
            <a:avLst/>
            <a:gdLst/>
            <a:ahLst/>
            <a:cxnLst/>
            <a:rect l="l" t="t" r="r" b="b"/>
            <a:pathLst>
              <a:path w="13380198" h="12175980">
                <a:moveTo>
                  <a:pt x="13380198" y="0"/>
                </a:moveTo>
                <a:lnTo>
                  <a:pt x="0" y="0"/>
                </a:lnTo>
                <a:lnTo>
                  <a:pt x="0" y="12175980"/>
                </a:lnTo>
                <a:lnTo>
                  <a:pt x="13380198" y="12175980"/>
                </a:lnTo>
                <a:lnTo>
                  <a:pt x="133801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753917" y="5374062"/>
            <a:ext cx="11009844" cy="1561467"/>
            <a:chOff x="0" y="0"/>
            <a:chExt cx="1855833" cy="263203"/>
          </a:xfrm>
        </p:grpSpPr>
        <p:sp>
          <p:nvSpPr>
            <p:cNvPr id="17" name="Freeform 17"/>
            <p:cNvSpPr/>
            <p:nvPr/>
          </p:nvSpPr>
          <p:spPr>
            <a:xfrm>
              <a:off x="10160" y="16510"/>
              <a:ext cx="1832973" cy="235263"/>
            </a:xfrm>
            <a:custGeom>
              <a:avLst/>
              <a:gdLst/>
              <a:ahLst/>
              <a:cxnLst/>
              <a:rect l="l" t="t" r="r" b="b"/>
              <a:pathLst>
                <a:path w="1832973" h="235263">
                  <a:moveTo>
                    <a:pt x="1832973" y="235263"/>
                  </a:moveTo>
                  <a:lnTo>
                    <a:pt x="0" y="227643"/>
                  </a:lnTo>
                  <a:lnTo>
                    <a:pt x="0" y="94822"/>
                  </a:lnTo>
                  <a:lnTo>
                    <a:pt x="17780" y="19050"/>
                  </a:lnTo>
                  <a:lnTo>
                    <a:pt x="911852" y="0"/>
                  </a:lnTo>
                  <a:lnTo>
                    <a:pt x="1813923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3810" y="0"/>
              <a:ext cx="1862183" cy="261933"/>
            </a:xfrm>
            <a:custGeom>
              <a:avLst/>
              <a:gdLst/>
              <a:ahLst/>
              <a:cxnLst/>
              <a:rect l="l" t="t" r="r" b="b"/>
              <a:pathLst>
                <a:path w="1862183" h="261933">
                  <a:moveTo>
                    <a:pt x="1827893" y="21590"/>
                  </a:moveTo>
                  <a:cubicBezTo>
                    <a:pt x="1829163" y="34290"/>
                    <a:pt x="1829163" y="44450"/>
                    <a:pt x="1830433" y="54610"/>
                  </a:cubicBezTo>
                  <a:cubicBezTo>
                    <a:pt x="1832973" y="66444"/>
                    <a:pt x="1834243" y="69480"/>
                    <a:pt x="1836783" y="72408"/>
                  </a:cubicBezTo>
                  <a:cubicBezTo>
                    <a:pt x="1836783" y="76636"/>
                    <a:pt x="1849483" y="160015"/>
                    <a:pt x="1855833" y="164244"/>
                  </a:cubicBezTo>
                  <a:cubicBezTo>
                    <a:pt x="1862183" y="170641"/>
                    <a:pt x="1858373" y="177146"/>
                    <a:pt x="1858373" y="183543"/>
                  </a:cubicBezTo>
                  <a:cubicBezTo>
                    <a:pt x="1858373" y="189182"/>
                    <a:pt x="1859643" y="194386"/>
                    <a:pt x="1860913" y="200973"/>
                  </a:cubicBezTo>
                  <a:cubicBezTo>
                    <a:pt x="1860913" y="222563"/>
                    <a:pt x="1860913" y="236533"/>
                    <a:pt x="1860913" y="260663"/>
                  </a:cubicBezTo>
                  <a:cubicBezTo>
                    <a:pt x="1838053" y="260663"/>
                    <a:pt x="1817733" y="261933"/>
                    <a:pt x="1796934" y="260663"/>
                  </a:cubicBezTo>
                  <a:cubicBezTo>
                    <a:pt x="1706771" y="255583"/>
                    <a:pt x="1615221" y="261933"/>
                    <a:pt x="1525058" y="256853"/>
                  </a:cubicBezTo>
                  <a:cubicBezTo>
                    <a:pt x="1470960" y="253043"/>
                    <a:pt x="1418250" y="255583"/>
                    <a:pt x="1364152" y="253043"/>
                  </a:cubicBezTo>
                  <a:cubicBezTo>
                    <a:pt x="1339184" y="251773"/>
                    <a:pt x="1314216" y="250503"/>
                    <a:pt x="1289247" y="249233"/>
                  </a:cubicBezTo>
                  <a:cubicBezTo>
                    <a:pt x="1273989" y="249233"/>
                    <a:pt x="1260118" y="250503"/>
                    <a:pt x="1244860" y="250503"/>
                  </a:cubicBezTo>
                  <a:cubicBezTo>
                    <a:pt x="1206020" y="249233"/>
                    <a:pt x="1099212" y="250503"/>
                    <a:pt x="1060372" y="249233"/>
                  </a:cubicBezTo>
                  <a:cubicBezTo>
                    <a:pt x="1032630" y="247963"/>
                    <a:pt x="477781" y="256853"/>
                    <a:pt x="450039" y="255583"/>
                  </a:cubicBezTo>
                  <a:cubicBezTo>
                    <a:pt x="443103" y="255583"/>
                    <a:pt x="434781" y="256853"/>
                    <a:pt x="427845" y="256853"/>
                  </a:cubicBezTo>
                  <a:cubicBezTo>
                    <a:pt x="411199" y="256853"/>
                    <a:pt x="395941" y="258123"/>
                    <a:pt x="379296" y="258123"/>
                  </a:cubicBezTo>
                  <a:cubicBezTo>
                    <a:pt x="337682" y="258123"/>
                    <a:pt x="297456" y="256853"/>
                    <a:pt x="255842" y="255583"/>
                  </a:cubicBezTo>
                  <a:cubicBezTo>
                    <a:pt x="230874" y="254313"/>
                    <a:pt x="205906" y="253043"/>
                    <a:pt x="182324" y="251773"/>
                  </a:cubicBezTo>
                  <a:cubicBezTo>
                    <a:pt x="137937" y="250503"/>
                    <a:pt x="93549" y="249233"/>
                    <a:pt x="48260" y="249233"/>
                  </a:cubicBezTo>
                  <a:cubicBezTo>
                    <a:pt x="38100" y="249233"/>
                    <a:pt x="29210" y="249233"/>
                    <a:pt x="19050" y="247963"/>
                  </a:cubicBezTo>
                  <a:cubicBezTo>
                    <a:pt x="10160" y="246693"/>
                    <a:pt x="5080" y="240343"/>
                    <a:pt x="7620" y="231453"/>
                  </a:cubicBezTo>
                  <a:cubicBezTo>
                    <a:pt x="16510" y="199807"/>
                    <a:pt x="12700" y="197097"/>
                    <a:pt x="11430" y="194278"/>
                  </a:cubicBezTo>
                  <a:cubicBezTo>
                    <a:pt x="10160" y="188531"/>
                    <a:pt x="6350" y="182893"/>
                    <a:pt x="7620" y="177146"/>
                  </a:cubicBezTo>
                  <a:cubicBezTo>
                    <a:pt x="5080" y="169990"/>
                    <a:pt x="0" y="81407"/>
                    <a:pt x="7620" y="74142"/>
                  </a:cubicBezTo>
                  <a:cubicBezTo>
                    <a:pt x="8890" y="72733"/>
                    <a:pt x="7620" y="71215"/>
                    <a:pt x="8890" y="69805"/>
                  </a:cubicBezTo>
                  <a:cubicBezTo>
                    <a:pt x="10160" y="67528"/>
                    <a:pt x="12700" y="650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871" y="30480"/>
                    <a:pt x="81065" y="29210"/>
                  </a:cubicBezTo>
                  <a:cubicBezTo>
                    <a:pt x="118517" y="25400"/>
                    <a:pt x="155969" y="22860"/>
                    <a:pt x="194809" y="20320"/>
                  </a:cubicBezTo>
                  <a:cubicBezTo>
                    <a:pt x="221164" y="17780"/>
                    <a:pt x="247519" y="16510"/>
                    <a:pt x="272487" y="13970"/>
                  </a:cubicBezTo>
                  <a:cubicBezTo>
                    <a:pt x="297456" y="11430"/>
                    <a:pt x="323811" y="8890"/>
                    <a:pt x="348779" y="8890"/>
                  </a:cubicBezTo>
                  <a:cubicBezTo>
                    <a:pt x="376521" y="7620"/>
                    <a:pt x="404264" y="10160"/>
                    <a:pt x="432006" y="8890"/>
                  </a:cubicBezTo>
                  <a:cubicBezTo>
                    <a:pt x="466684" y="8890"/>
                    <a:pt x="1095050" y="6350"/>
                    <a:pt x="1129728" y="5080"/>
                  </a:cubicBezTo>
                  <a:cubicBezTo>
                    <a:pt x="1163019" y="3810"/>
                    <a:pt x="1196310" y="2540"/>
                    <a:pt x="1230988" y="2540"/>
                  </a:cubicBezTo>
                  <a:cubicBezTo>
                    <a:pt x="1287860" y="1270"/>
                    <a:pt x="1343345" y="0"/>
                    <a:pt x="1400217" y="0"/>
                  </a:cubicBezTo>
                  <a:cubicBezTo>
                    <a:pt x="1423798" y="0"/>
                    <a:pt x="1448766" y="2540"/>
                    <a:pt x="1472347" y="2540"/>
                  </a:cubicBezTo>
                  <a:cubicBezTo>
                    <a:pt x="1537542" y="3810"/>
                    <a:pt x="1604124" y="5080"/>
                    <a:pt x="1669319" y="7620"/>
                  </a:cubicBezTo>
                  <a:cubicBezTo>
                    <a:pt x="1703997" y="8890"/>
                    <a:pt x="1738675" y="12700"/>
                    <a:pt x="1773353" y="16510"/>
                  </a:cubicBezTo>
                  <a:cubicBezTo>
                    <a:pt x="1781676" y="16510"/>
                    <a:pt x="1789998" y="16510"/>
                    <a:pt x="1796934" y="16510"/>
                  </a:cubicBezTo>
                  <a:cubicBezTo>
                    <a:pt x="1808843" y="17780"/>
                    <a:pt x="1817733" y="20320"/>
                    <a:pt x="1827893" y="21590"/>
                  </a:cubicBezTo>
                  <a:close/>
                  <a:moveTo>
                    <a:pt x="1838053" y="244153"/>
                  </a:moveTo>
                  <a:cubicBezTo>
                    <a:pt x="1839323" y="227643"/>
                    <a:pt x="1840593" y="214943"/>
                    <a:pt x="1840593" y="202243"/>
                  </a:cubicBezTo>
                  <a:cubicBezTo>
                    <a:pt x="1839323" y="193844"/>
                    <a:pt x="1838053" y="188097"/>
                    <a:pt x="1838053" y="181917"/>
                  </a:cubicBezTo>
                  <a:cubicBezTo>
                    <a:pt x="1838053" y="179098"/>
                    <a:pt x="1840593" y="176279"/>
                    <a:pt x="1839323" y="173460"/>
                  </a:cubicBezTo>
                  <a:cubicBezTo>
                    <a:pt x="1839323" y="170858"/>
                    <a:pt x="1838053" y="168147"/>
                    <a:pt x="1836783" y="165545"/>
                  </a:cubicBezTo>
                  <a:cubicBezTo>
                    <a:pt x="1831703" y="161533"/>
                    <a:pt x="1820273" y="78479"/>
                    <a:pt x="1820273" y="74468"/>
                  </a:cubicBezTo>
                  <a:cubicBezTo>
                    <a:pt x="1817733" y="71107"/>
                    <a:pt x="1815193" y="67637"/>
                    <a:pt x="1812653" y="63500"/>
                  </a:cubicBezTo>
                  <a:cubicBezTo>
                    <a:pt x="1811383" y="44450"/>
                    <a:pt x="1810113" y="43180"/>
                    <a:pt x="1792773" y="41910"/>
                  </a:cubicBezTo>
                  <a:cubicBezTo>
                    <a:pt x="1788611" y="41910"/>
                    <a:pt x="1785837" y="41910"/>
                    <a:pt x="1781676" y="40640"/>
                  </a:cubicBezTo>
                  <a:cubicBezTo>
                    <a:pt x="1746998" y="36830"/>
                    <a:pt x="1710932" y="31750"/>
                    <a:pt x="1676254" y="30480"/>
                  </a:cubicBezTo>
                  <a:cubicBezTo>
                    <a:pt x="1591640" y="26670"/>
                    <a:pt x="1505638" y="25400"/>
                    <a:pt x="1421024" y="22860"/>
                  </a:cubicBezTo>
                  <a:cubicBezTo>
                    <a:pt x="1408540" y="22860"/>
                    <a:pt x="1394669" y="22860"/>
                    <a:pt x="1382185" y="22860"/>
                  </a:cubicBezTo>
                  <a:cubicBezTo>
                    <a:pt x="1361378" y="22860"/>
                    <a:pt x="1340571" y="22860"/>
                    <a:pt x="1321151" y="22860"/>
                  </a:cubicBezTo>
                  <a:cubicBezTo>
                    <a:pt x="1276763" y="22860"/>
                    <a:pt x="1232376" y="22860"/>
                    <a:pt x="1189375" y="24130"/>
                  </a:cubicBezTo>
                  <a:cubicBezTo>
                    <a:pt x="1151922" y="25400"/>
                    <a:pt x="520782" y="29210"/>
                    <a:pt x="483330" y="29210"/>
                  </a:cubicBezTo>
                  <a:cubicBezTo>
                    <a:pt x="422297" y="29210"/>
                    <a:pt x="361263" y="26670"/>
                    <a:pt x="300230" y="33020"/>
                  </a:cubicBezTo>
                  <a:cubicBezTo>
                    <a:pt x="268326" y="36830"/>
                    <a:pt x="237809" y="36830"/>
                    <a:pt x="207293" y="38100"/>
                  </a:cubicBezTo>
                  <a:cubicBezTo>
                    <a:pt x="154582" y="41910"/>
                    <a:pt x="101871" y="45720"/>
                    <a:pt x="49530" y="50800"/>
                  </a:cubicBezTo>
                  <a:cubicBezTo>
                    <a:pt x="36830" y="50800"/>
                    <a:pt x="34290" y="53340"/>
                    <a:pt x="33020" y="64709"/>
                  </a:cubicBezTo>
                  <a:cubicBezTo>
                    <a:pt x="31750" y="66661"/>
                    <a:pt x="31750" y="68613"/>
                    <a:pt x="30480" y="70564"/>
                  </a:cubicBezTo>
                  <a:cubicBezTo>
                    <a:pt x="29210" y="73817"/>
                    <a:pt x="26670" y="76961"/>
                    <a:pt x="25400" y="80214"/>
                  </a:cubicBezTo>
                  <a:cubicBezTo>
                    <a:pt x="20320" y="83684"/>
                    <a:pt x="26670" y="168472"/>
                    <a:pt x="29210" y="171942"/>
                  </a:cubicBezTo>
                  <a:cubicBezTo>
                    <a:pt x="29210" y="175628"/>
                    <a:pt x="29210" y="179423"/>
                    <a:pt x="30480" y="183110"/>
                  </a:cubicBezTo>
                  <a:cubicBezTo>
                    <a:pt x="30480" y="185820"/>
                    <a:pt x="33020" y="188531"/>
                    <a:pt x="33020" y="191242"/>
                  </a:cubicBezTo>
                  <a:cubicBezTo>
                    <a:pt x="33020" y="194169"/>
                    <a:pt x="33020" y="197097"/>
                    <a:pt x="31750" y="202243"/>
                  </a:cubicBezTo>
                  <a:cubicBezTo>
                    <a:pt x="31750" y="206053"/>
                    <a:pt x="31750" y="208593"/>
                    <a:pt x="31750" y="212403"/>
                  </a:cubicBezTo>
                  <a:cubicBezTo>
                    <a:pt x="31750" y="222563"/>
                    <a:pt x="35560" y="226373"/>
                    <a:pt x="44450" y="226373"/>
                  </a:cubicBezTo>
                  <a:cubicBezTo>
                    <a:pt x="61645" y="226373"/>
                    <a:pt x="81065" y="227643"/>
                    <a:pt x="99097" y="227643"/>
                  </a:cubicBezTo>
                  <a:cubicBezTo>
                    <a:pt x="125452" y="227643"/>
                    <a:pt x="153195" y="225103"/>
                    <a:pt x="179550" y="227643"/>
                  </a:cubicBezTo>
                  <a:cubicBezTo>
                    <a:pt x="222551" y="231453"/>
                    <a:pt x="265552" y="233993"/>
                    <a:pt x="308553" y="232723"/>
                  </a:cubicBezTo>
                  <a:cubicBezTo>
                    <a:pt x="336295" y="231453"/>
                    <a:pt x="362650" y="233993"/>
                    <a:pt x="390393" y="233993"/>
                  </a:cubicBezTo>
                  <a:cubicBezTo>
                    <a:pt x="430619" y="233993"/>
                    <a:pt x="470846" y="232723"/>
                    <a:pt x="511072" y="233993"/>
                  </a:cubicBezTo>
                  <a:cubicBezTo>
                    <a:pt x="570719" y="235263"/>
                    <a:pt x="1225440" y="225103"/>
                    <a:pt x="1286473" y="227643"/>
                  </a:cubicBezTo>
                  <a:cubicBezTo>
                    <a:pt x="1312829" y="228913"/>
                    <a:pt x="1339184" y="230183"/>
                    <a:pt x="1364152" y="230183"/>
                  </a:cubicBezTo>
                  <a:cubicBezTo>
                    <a:pt x="1409927" y="232723"/>
                    <a:pt x="1454315" y="228913"/>
                    <a:pt x="1500090" y="232723"/>
                  </a:cubicBezTo>
                  <a:cubicBezTo>
                    <a:pt x="1537542" y="235263"/>
                    <a:pt x="1574995" y="235263"/>
                    <a:pt x="1612447" y="237803"/>
                  </a:cubicBezTo>
                  <a:cubicBezTo>
                    <a:pt x="1667932" y="241613"/>
                    <a:pt x="1723416" y="244153"/>
                    <a:pt x="1778901" y="245423"/>
                  </a:cubicBezTo>
                  <a:cubicBezTo>
                    <a:pt x="1799708" y="245423"/>
                    <a:pt x="1817733" y="244153"/>
                    <a:pt x="1838053" y="244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753917" y="6935529"/>
            <a:ext cx="11009844" cy="1561467"/>
            <a:chOff x="0" y="0"/>
            <a:chExt cx="1855833" cy="263203"/>
          </a:xfrm>
        </p:grpSpPr>
        <p:sp>
          <p:nvSpPr>
            <p:cNvPr id="20" name="Freeform 20"/>
            <p:cNvSpPr/>
            <p:nvPr/>
          </p:nvSpPr>
          <p:spPr>
            <a:xfrm>
              <a:off x="10160" y="16510"/>
              <a:ext cx="1832973" cy="235263"/>
            </a:xfrm>
            <a:custGeom>
              <a:avLst/>
              <a:gdLst/>
              <a:ahLst/>
              <a:cxnLst/>
              <a:rect l="l" t="t" r="r" b="b"/>
              <a:pathLst>
                <a:path w="1832973" h="235263">
                  <a:moveTo>
                    <a:pt x="1832973" y="235263"/>
                  </a:moveTo>
                  <a:lnTo>
                    <a:pt x="0" y="227643"/>
                  </a:lnTo>
                  <a:lnTo>
                    <a:pt x="0" y="94822"/>
                  </a:lnTo>
                  <a:lnTo>
                    <a:pt x="17780" y="19050"/>
                  </a:lnTo>
                  <a:lnTo>
                    <a:pt x="911852" y="0"/>
                  </a:lnTo>
                  <a:lnTo>
                    <a:pt x="1813923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-3810" y="0"/>
              <a:ext cx="1862183" cy="261933"/>
            </a:xfrm>
            <a:custGeom>
              <a:avLst/>
              <a:gdLst/>
              <a:ahLst/>
              <a:cxnLst/>
              <a:rect l="l" t="t" r="r" b="b"/>
              <a:pathLst>
                <a:path w="1862183" h="261933">
                  <a:moveTo>
                    <a:pt x="1827893" y="21590"/>
                  </a:moveTo>
                  <a:cubicBezTo>
                    <a:pt x="1829163" y="34290"/>
                    <a:pt x="1829163" y="44450"/>
                    <a:pt x="1830433" y="54610"/>
                  </a:cubicBezTo>
                  <a:cubicBezTo>
                    <a:pt x="1832973" y="66444"/>
                    <a:pt x="1834243" y="69480"/>
                    <a:pt x="1836783" y="72408"/>
                  </a:cubicBezTo>
                  <a:cubicBezTo>
                    <a:pt x="1836783" y="76636"/>
                    <a:pt x="1849483" y="160015"/>
                    <a:pt x="1855833" y="164244"/>
                  </a:cubicBezTo>
                  <a:cubicBezTo>
                    <a:pt x="1862183" y="170641"/>
                    <a:pt x="1858373" y="177146"/>
                    <a:pt x="1858373" y="183543"/>
                  </a:cubicBezTo>
                  <a:cubicBezTo>
                    <a:pt x="1858373" y="189182"/>
                    <a:pt x="1859643" y="194386"/>
                    <a:pt x="1860913" y="200973"/>
                  </a:cubicBezTo>
                  <a:cubicBezTo>
                    <a:pt x="1860913" y="222563"/>
                    <a:pt x="1860913" y="236533"/>
                    <a:pt x="1860913" y="260663"/>
                  </a:cubicBezTo>
                  <a:cubicBezTo>
                    <a:pt x="1838053" y="260663"/>
                    <a:pt x="1817733" y="261933"/>
                    <a:pt x="1796934" y="260663"/>
                  </a:cubicBezTo>
                  <a:cubicBezTo>
                    <a:pt x="1706771" y="255583"/>
                    <a:pt x="1615221" y="261933"/>
                    <a:pt x="1525058" y="256853"/>
                  </a:cubicBezTo>
                  <a:cubicBezTo>
                    <a:pt x="1470960" y="253043"/>
                    <a:pt x="1418250" y="255583"/>
                    <a:pt x="1364152" y="253043"/>
                  </a:cubicBezTo>
                  <a:cubicBezTo>
                    <a:pt x="1339184" y="251773"/>
                    <a:pt x="1314216" y="250503"/>
                    <a:pt x="1289247" y="249233"/>
                  </a:cubicBezTo>
                  <a:cubicBezTo>
                    <a:pt x="1273989" y="249233"/>
                    <a:pt x="1260118" y="250503"/>
                    <a:pt x="1244860" y="250503"/>
                  </a:cubicBezTo>
                  <a:cubicBezTo>
                    <a:pt x="1206020" y="249233"/>
                    <a:pt x="1099212" y="250503"/>
                    <a:pt x="1060372" y="249233"/>
                  </a:cubicBezTo>
                  <a:cubicBezTo>
                    <a:pt x="1032630" y="247963"/>
                    <a:pt x="477781" y="256853"/>
                    <a:pt x="450039" y="255583"/>
                  </a:cubicBezTo>
                  <a:cubicBezTo>
                    <a:pt x="443103" y="255583"/>
                    <a:pt x="434781" y="256853"/>
                    <a:pt x="427845" y="256853"/>
                  </a:cubicBezTo>
                  <a:cubicBezTo>
                    <a:pt x="411199" y="256853"/>
                    <a:pt x="395941" y="258123"/>
                    <a:pt x="379296" y="258123"/>
                  </a:cubicBezTo>
                  <a:cubicBezTo>
                    <a:pt x="337682" y="258123"/>
                    <a:pt x="297456" y="256853"/>
                    <a:pt x="255842" y="255583"/>
                  </a:cubicBezTo>
                  <a:cubicBezTo>
                    <a:pt x="230874" y="254313"/>
                    <a:pt x="205906" y="253043"/>
                    <a:pt x="182324" y="251773"/>
                  </a:cubicBezTo>
                  <a:cubicBezTo>
                    <a:pt x="137937" y="250503"/>
                    <a:pt x="93549" y="249233"/>
                    <a:pt x="48260" y="249233"/>
                  </a:cubicBezTo>
                  <a:cubicBezTo>
                    <a:pt x="38100" y="249233"/>
                    <a:pt x="29210" y="249233"/>
                    <a:pt x="19050" y="247963"/>
                  </a:cubicBezTo>
                  <a:cubicBezTo>
                    <a:pt x="10160" y="246693"/>
                    <a:pt x="5080" y="240343"/>
                    <a:pt x="7620" y="231453"/>
                  </a:cubicBezTo>
                  <a:cubicBezTo>
                    <a:pt x="16510" y="199807"/>
                    <a:pt x="12700" y="197097"/>
                    <a:pt x="11430" y="194278"/>
                  </a:cubicBezTo>
                  <a:cubicBezTo>
                    <a:pt x="10160" y="188531"/>
                    <a:pt x="6350" y="182893"/>
                    <a:pt x="7620" y="177146"/>
                  </a:cubicBezTo>
                  <a:cubicBezTo>
                    <a:pt x="5080" y="169990"/>
                    <a:pt x="0" y="81407"/>
                    <a:pt x="7620" y="74142"/>
                  </a:cubicBezTo>
                  <a:cubicBezTo>
                    <a:pt x="8890" y="72733"/>
                    <a:pt x="7620" y="71215"/>
                    <a:pt x="8890" y="69805"/>
                  </a:cubicBezTo>
                  <a:cubicBezTo>
                    <a:pt x="10160" y="67528"/>
                    <a:pt x="12700" y="650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871" y="30480"/>
                    <a:pt x="81065" y="29210"/>
                  </a:cubicBezTo>
                  <a:cubicBezTo>
                    <a:pt x="118517" y="25400"/>
                    <a:pt x="155969" y="22860"/>
                    <a:pt x="194809" y="20320"/>
                  </a:cubicBezTo>
                  <a:cubicBezTo>
                    <a:pt x="221164" y="17780"/>
                    <a:pt x="247519" y="16510"/>
                    <a:pt x="272487" y="13970"/>
                  </a:cubicBezTo>
                  <a:cubicBezTo>
                    <a:pt x="297456" y="11430"/>
                    <a:pt x="323811" y="8890"/>
                    <a:pt x="348779" y="8890"/>
                  </a:cubicBezTo>
                  <a:cubicBezTo>
                    <a:pt x="376521" y="7620"/>
                    <a:pt x="404264" y="10160"/>
                    <a:pt x="432006" y="8890"/>
                  </a:cubicBezTo>
                  <a:cubicBezTo>
                    <a:pt x="466684" y="8890"/>
                    <a:pt x="1095050" y="6350"/>
                    <a:pt x="1129728" y="5080"/>
                  </a:cubicBezTo>
                  <a:cubicBezTo>
                    <a:pt x="1163019" y="3810"/>
                    <a:pt x="1196310" y="2540"/>
                    <a:pt x="1230988" y="2540"/>
                  </a:cubicBezTo>
                  <a:cubicBezTo>
                    <a:pt x="1287860" y="1270"/>
                    <a:pt x="1343345" y="0"/>
                    <a:pt x="1400217" y="0"/>
                  </a:cubicBezTo>
                  <a:cubicBezTo>
                    <a:pt x="1423798" y="0"/>
                    <a:pt x="1448766" y="2540"/>
                    <a:pt x="1472347" y="2540"/>
                  </a:cubicBezTo>
                  <a:cubicBezTo>
                    <a:pt x="1537542" y="3810"/>
                    <a:pt x="1604124" y="5080"/>
                    <a:pt x="1669319" y="7620"/>
                  </a:cubicBezTo>
                  <a:cubicBezTo>
                    <a:pt x="1703997" y="8890"/>
                    <a:pt x="1738675" y="12700"/>
                    <a:pt x="1773353" y="16510"/>
                  </a:cubicBezTo>
                  <a:cubicBezTo>
                    <a:pt x="1781676" y="16510"/>
                    <a:pt x="1789998" y="16510"/>
                    <a:pt x="1796934" y="16510"/>
                  </a:cubicBezTo>
                  <a:cubicBezTo>
                    <a:pt x="1808843" y="17780"/>
                    <a:pt x="1817733" y="20320"/>
                    <a:pt x="1827893" y="21590"/>
                  </a:cubicBezTo>
                  <a:close/>
                  <a:moveTo>
                    <a:pt x="1838053" y="244153"/>
                  </a:moveTo>
                  <a:cubicBezTo>
                    <a:pt x="1839323" y="227643"/>
                    <a:pt x="1840593" y="214943"/>
                    <a:pt x="1840593" y="202243"/>
                  </a:cubicBezTo>
                  <a:cubicBezTo>
                    <a:pt x="1839323" y="193844"/>
                    <a:pt x="1838053" y="188097"/>
                    <a:pt x="1838053" y="181917"/>
                  </a:cubicBezTo>
                  <a:cubicBezTo>
                    <a:pt x="1838053" y="179098"/>
                    <a:pt x="1840593" y="176279"/>
                    <a:pt x="1839323" y="173460"/>
                  </a:cubicBezTo>
                  <a:cubicBezTo>
                    <a:pt x="1839323" y="170858"/>
                    <a:pt x="1838053" y="168147"/>
                    <a:pt x="1836783" y="165545"/>
                  </a:cubicBezTo>
                  <a:cubicBezTo>
                    <a:pt x="1831703" y="161533"/>
                    <a:pt x="1820273" y="78479"/>
                    <a:pt x="1820273" y="74468"/>
                  </a:cubicBezTo>
                  <a:cubicBezTo>
                    <a:pt x="1817733" y="71107"/>
                    <a:pt x="1815193" y="67637"/>
                    <a:pt x="1812653" y="63500"/>
                  </a:cubicBezTo>
                  <a:cubicBezTo>
                    <a:pt x="1811383" y="44450"/>
                    <a:pt x="1810113" y="43180"/>
                    <a:pt x="1792773" y="41910"/>
                  </a:cubicBezTo>
                  <a:cubicBezTo>
                    <a:pt x="1788611" y="41910"/>
                    <a:pt x="1785837" y="41910"/>
                    <a:pt x="1781676" y="40640"/>
                  </a:cubicBezTo>
                  <a:cubicBezTo>
                    <a:pt x="1746998" y="36830"/>
                    <a:pt x="1710932" y="31750"/>
                    <a:pt x="1676254" y="30480"/>
                  </a:cubicBezTo>
                  <a:cubicBezTo>
                    <a:pt x="1591640" y="26670"/>
                    <a:pt x="1505638" y="25400"/>
                    <a:pt x="1421024" y="22860"/>
                  </a:cubicBezTo>
                  <a:cubicBezTo>
                    <a:pt x="1408540" y="22860"/>
                    <a:pt x="1394669" y="22860"/>
                    <a:pt x="1382185" y="22860"/>
                  </a:cubicBezTo>
                  <a:cubicBezTo>
                    <a:pt x="1361378" y="22860"/>
                    <a:pt x="1340571" y="22860"/>
                    <a:pt x="1321151" y="22860"/>
                  </a:cubicBezTo>
                  <a:cubicBezTo>
                    <a:pt x="1276763" y="22860"/>
                    <a:pt x="1232376" y="22860"/>
                    <a:pt x="1189375" y="24130"/>
                  </a:cubicBezTo>
                  <a:cubicBezTo>
                    <a:pt x="1151922" y="25400"/>
                    <a:pt x="520782" y="29210"/>
                    <a:pt x="483330" y="29210"/>
                  </a:cubicBezTo>
                  <a:cubicBezTo>
                    <a:pt x="422297" y="29210"/>
                    <a:pt x="361263" y="26670"/>
                    <a:pt x="300230" y="33020"/>
                  </a:cubicBezTo>
                  <a:cubicBezTo>
                    <a:pt x="268326" y="36830"/>
                    <a:pt x="237809" y="36830"/>
                    <a:pt x="207293" y="38100"/>
                  </a:cubicBezTo>
                  <a:cubicBezTo>
                    <a:pt x="154582" y="41910"/>
                    <a:pt x="101871" y="45720"/>
                    <a:pt x="49530" y="50800"/>
                  </a:cubicBezTo>
                  <a:cubicBezTo>
                    <a:pt x="36830" y="50800"/>
                    <a:pt x="34290" y="53340"/>
                    <a:pt x="33020" y="64709"/>
                  </a:cubicBezTo>
                  <a:cubicBezTo>
                    <a:pt x="31750" y="66661"/>
                    <a:pt x="31750" y="68613"/>
                    <a:pt x="30480" y="70564"/>
                  </a:cubicBezTo>
                  <a:cubicBezTo>
                    <a:pt x="29210" y="73817"/>
                    <a:pt x="26670" y="76961"/>
                    <a:pt x="25400" y="80214"/>
                  </a:cubicBezTo>
                  <a:cubicBezTo>
                    <a:pt x="20320" y="83684"/>
                    <a:pt x="26670" y="168472"/>
                    <a:pt x="29210" y="171942"/>
                  </a:cubicBezTo>
                  <a:cubicBezTo>
                    <a:pt x="29210" y="175628"/>
                    <a:pt x="29210" y="179423"/>
                    <a:pt x="30480" y="183110"/>
                  </a:cubicBezTo>
                  <a:cubicBezTo>
                    <a:pt x="30480" y="185820"/>
                    <a:pt x="33020" y="188531"/>
                    <a:pt x="33020" y="191242"/>
                  </a:cubicBezTo>
                  <a:cubicBezTo>
                    <a:pt x="33020" y="194169"/>
                    <a:pt x="33020" y="197097"/>
                    <a:pt x="31750" y="202243"/>
                  </a:cubicBezTo>
                  <a:cubicBezTo>
                    <a:pt x="31750" y="206053"/>
                    <a:pt x="31750" y="208593"/>
                    <a:pt x="31750" y="212403"/>
                  </a:cubicBezTo>
                  <a:cubicBezTo>
                    <a:pt x="31750" y="222563"/>
                    <a:pt x="35560" y="226373"/>
                    <a:pt x="44450" y="226373"/>
                  </a:cubicBezTo>
                  <a:cubicBezTo>
                    <a:pt x="61645" y="226373"/>
                    <a:pt x="81065" y="227643"/>
                    <a:pt x="99097" y="227643"/>
                  </a:cubicBezTo>
                  <a:cubicBezTo>
                    <a:pt x="125452" y="227643"/>
                    <a:pt x="153195" y="225103"/>
                    <a:pt x="179550" y="227643"/>
                  </a:cubicBezTo>
                  <a:cubicBezTo>
                    <a:pt x="222551" y="231453"/>
                    <a:pt x="265552" y="233993"/>
                    <a:pt x="308553" y="232723"/>
                  </a:cubicBezTo>
                  <a:cubicBezTo>
                    <a:pt x="336295" y="231453"/>
                    <a:pt x="362650" y="233993"/>
                    <a:pt x="390393" y="233993"/>
                  </a:cubicBezTo>
                  <a:cubicBezTo>
                    <a:pt x="430619" y="233993"/>
                    <a:pt x="470846" y="232723"/>
                    <a:pt x="511072" y="233993"/>
                  </a:cubicBezTo>
                  <a:cubicBezTo>
                    <a:pt x="570719" y="235263"/>
                    <a:pt x="1225440" y="225103"/>
                    <a:pt x="1286473" y="227643"/>
                  </a:cubicBezTo>
                  <a:cubicBezTo>
                    <a:pt x="1312829" y="228913"/>
                    <a:pt x="1339184" y="230183"/>
                    <a:pt x="1364152" y="230183"/>
                  </a:cubicBezTo>
                  <a:cubicBezTo>
                    <a:pt x="1409927" y="232723"/>
                    <a:pt x="1454315" y="228913"/>
                    <a:pt x="1500090" y="232723"/>
                  </a:cubicBezTo>
                  <a:cubicBezTo>
                    <a:pt x="1537542" y="235263"/>
                    <a:pt x="1574995" y="235263"/>
                    <a:pt x="1612447" y="237803"/>
                  </a:cubicBezTo>
                  <a:cubicBezTo>
                    <a:pt x="1667932" y="241613"/>
                    <a:pt x="1723416" y="244153"/>
                    <a:pt x="1778901" y="245423"/>
                  </a:cubicBezTo>
                  <a:cubicBezTo>
                    <a:pt x="1799708" y="245423"/>
                    <a:pt x="1817733" y="244153"/>
                    <a:pt x="1838053" y="244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915835" y="8496996"/>
            <a:ext cx="11009844" cy="1561467"/>
            <a:chOff x="0" y="0"/>
            <a:chExt cx="1855833" cy="263203"/>
          </a:xfrm>
        </p:grpSpPr>
        <p:sp>
          <p:nvSpPr>
            <p:cNvPr id="23" name="Freeform 23"/>
            <p:cNvSpPr/>
            <p:nvPr/>
          </p:nvSpPr>
          <p:spPr>
            <a:xfrm>
              <a:off x="10160" y="16510"/>
              <a:ext cx="1832973" cy="235263"/>
            </a:xfrm>
            <a:custGeom>
              <a:avLst/>
              <a:gdLst/>
              <a:ahLst/>
              <a:cxnLst/>
              <a:rect l="l" t="t" r="r" b="b"/>
              <a:pathLst>
                <a:path w="1832973" h="235263">
                  <a:moveTo>
                    <a:pt x="1832973" y="235263"/>
                  </a:moveTo>
                  <a:lnTo>
                    <a:pt x="0" y="227643"/>
                  </a:lnTo>
                  <a:lnTo>
                    <a:pt x="0" y="94822"/>
                  </a:lnTo>
                  <a:lnTo>
                    <a:pt x="17780" y="19050"/>
                  </a:lnTo>
                  <a:lnTo>
                    <a:pt x="911852" y="0"/>
                  </a:lnTo>
                  <a:lnTo>
                    <a:pt x="1813923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-3810" y="0"/>
              <a:ext cx="1862183" cy="261933"/>
            </a:xfrm>
            <a:custGeom>
              <a:avLst/>
              <a:gdLst/>
              <a:ahLst/>
              <a:cxnLst/>
              <a:rect l="l" t="t" r="r" b="b"/>
              <a:pathLst>
                <a:path w="1862183" h="261933">
                  <a:moveTo>
                    <a:pt x="1827893" y="21590"/>
                  </a:moveTo>
                  <a:cubicBezTo>
                    <a:pt x="1829163" y="34290"/>
                    <a:pt x="1829163" y="44450"/>
                    <a:pt x="1830433" y="54610"/>
                  </a:cubicBezTo>
                  <a:cubicBezTo>
                    <a:pt x="1832973" y="66444"/>
                    <a:pt x="1834243" y="69480"/>
                    <a:pt x="1836783" y="72408"/>
                  </a:cubicBezTo>
                  <a:cubicBezTo>
                    <a:pt x="1836783" y="76636"/>
                    <a:pt x="1849483" y="160015"/>
                    <a:pt x="1855833" y="164244"/>
                  </a:cubicBezTo>
                  <a:cubicBezTo>
                    <a:pt x="1862183" y="170641"/>
                    <a:pt x="1858373" y="177146"/>
                    <a:pt x="1858373" y="183543"/>
                  </a:cubicBezTo>
                  <a:cubicBezTo>
                    <a:pt x="1858373" y="189182"/>
                    <a:pt x="1859643" y="194386"/>
                    <a:pt x="1860913" y="200973"/>
                  </a:cubicBezTo>
                  <a:cubicBezTo>
                    <a:pt x="1860913" y="222563"/>
                    <a:pt x="1860913" y="236533"/>
                    <a:pt x="1860913" y="260663"/>
                  </a:cubicBezTo>
                  <a:cubicBezTo>
                    <a:pt x="1838053" y="260663"/>
                    <a:pt x="1817733" y="261933"/>
                    <a:pt x="1796934" y="260663"/>
                  </a:cubicBezTo>
                  <a:cubicBezTo>
                    <a:pt x="1706771" y="255583"/>
                    <a:pt x="1615221" y="261933"/>
                    <a:pt x="1525058" y="256853"/>
                  </a:cubicBezTo>
                  <a:cubicBezTo>
                    <a:pt x="1470960" y="253043"/>
                    <a:pt x="1418250" y="255583"/>
                    <a:pt x="1364152" y="253043"/>
                  </a:cubicBezTo>
                  <a:cubicBezTo>
                    <a:pt x="1339184" y="251773"/>
                    <a:pt x="1314216" y="250503"/>
                    <a:pt x="1289247" y="249233"/>
                  </a:cubicBezTo>
                  <a:cubicBezTo>
                    <a:pt x="1273989" y="249233"/>
                    <a:pt x="1260118" y="250503"/>
                    <a:pt x="1244860" y="250503"/>
                  </a:cubicBezTo>
                  <a:cubicBezTo>
                    <a:pt x="1206020" y="249233"/>
                    <a:pt x="1099212" y="250503"/>
                    <a:pt x="1060372" y="249233"/>
                  </a:cubicBezTo>
                  <a:cubicBezTo>
                    <a:pt x="1032630" y="247963"/>
                    <a:pt x="477781" y="256853"/>
                    <a:pt x="450039" y="255583"/>
                  </a:cubicBezTo>
                  <a:cubicBezTo>
                    <a:pt x="443103" y="255583"/>
                    <a:pt x="434781" y="256853"/>
                    <a:pt x="427845" y="256853"/>
                  </a:cubicBezTo>
                  <a:cubicBezTo>
                    <a:pt x="411199" y="256853"/>
                    <a:pt x="395941" y="258123"/>
                    <a:pt x="379296" y="258123"/>
                  </a:cubicBezTo>
                  <a:cubicBezTo>
                    <a:pt x="337682" y="258123"/>
                    <a:pt x="297456" y="256853"/>
                    <a:pt x="255842" y="255583"/>
                  </a:cubicBezTo>
                  <a:cubicBezTo>
                    <a:pt x="230874" y="254313"/>
                    <a:pt x="205906" y="253043"/>
                    <a:pt x="182324" y="251773"/>
                  </a:cubicBezTo>
                  <a:cubicBezTo>
                    <a:pt x="137937" y="250503"/>
                    <a:pt x="93549" y="249233"/>
                    <a:pt x="48260" y="249233"/>
                  </a:cubicBezTo>
                  <a:cubicBezTo>
                    <a:pt x="38100" y="249233"/>
                    <a:pt x="29210" y="249233"/>
                    <a:pt x="19050" y="247963"/>
                  </a:cubicBezTo>
                  <a:cubicBezTo>
                    <a:pt x="10160" y="246693"/>
                    <a:pt x="5080" y="240343"/>
                    <a:pt x="7620" y="231453"/>
                  </a:cubicBezTo>
                  <a:cubicBezTo>
                    <a:pt x="16510" y="199807"/>
                    <a:pt x="12700" y="197097"/>
                    <a:pt x="11430" y="194278"/>
                  </a:cubicBezTo>
                  <a:cubicBezTo>
                    <a:pt x="10160" y="188531"/>
                    <a:pt x="6350" y="182893"/>
                    <a:pt x="7620" y="177146"/>
                  </a:cubicBezTo>
                  <a:cubicBezTo>
                    <a:pt x="5080" y="169990"/>
                    <a:pt x="0" y="81407"/>
                    <a:pt x="7620" y="74142"/>
                  </a:cubicBezTo>
                  <a:cubicBezTo>
                    <a:pt x="8890" y="72733"/>
                    <a:pt x="7620" y="71215"/>
                    <a:pt x="8890" y="69805"/>
                  </a:cubicBezTo>
                  <a:cubicBezTo>
                    <a:pt x="10160" y="67528"/>
                    <a:pt x="12700" y="650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871" y="30480"/>
                    <a:pt x="81065" y="29210"/>
                  </a:cubicBezTo>
                  <a:cubicBezTo>
                    <a:pt x="118517" y="25400"/>
                    <a:pt x="155969" y="22860"/>
                    <a:pt x="194809" y="20320"/>
                  </a:cubicBezTo>
                  <a:cubicBezTo>
                    <a:pt x="221164" y="17780"/>
                    <a:pt x="247519" y="16510"/>
                    <a:pt x="272487" y="13970"/>
                  </a:cubicBezTo>
                  <a:cubicBezTo>
                    <a:pt x="297456" y="11430"/>
                    <a:pt x="323811" y="8890"/>
                    <a:pt x="348779" y="8890"/>
                  </a:cubicBezTo>
                  <a:cubicBezTo>
                    <a:pt x="376521" y="7620"/>
                    <a:pt x="404264" y="10160"/>
                    <a:pt x="432006" y="8890"/>
                  </a:cubicBezTo>
                  <a:cubicBezTo>
                    <a:pt x="466684" y="8890"/>
                    <a:pt x="1095050" y="6350"/>
                    <a:pt x="1129728" y="5080"/>
                  </a:cubicBezTo>
                  <a:cubicBezTo>
                    <a:pt x="1163019" y="3810"/>
                    <a:pt x="1196310" y="2540"/>
                    <a:pt x="1230988" y="2540"/>
                  </a:cubicBezTo>
                  <a:cubicBezTo>
                    <a:pt x="1287860" y="1270"/>
                    <a:pt x="1343345" y="0"/>
                    <a:pt x="1400217" y="0"/>
                  </a:cubicBezTo>
                  <a:cubicBezTo>
                    <a:pt x="1423798" y="0"/>
                    <a:pt x="1448766" y="2540"/>
                    <a:pt x="1472347" y="2540"/>
                  </a:cubicBezTo>
                  <a:cubicBezTo>
                    <a:pt x="1537542" y="3810"/>
                    <a:pt x="1604124" y="5080"/>
                    <a:pt x="1669319" y="7620"/>
                  </a:cubicBezTo>
                  <a:cubicBezTo>
                    <a:pt x="1703997" y="8890"/>
                    <a:pt x="1738675" y="12700"/>
                    <a:pt x="1773353" y="16510"/>
                  </a:cubicBezTo>
                  <a:cubicBezTo>
                    <a:pt x="1781676" y="16510"/>
                    <a:pt x="1789998" y="16510"/>
                    <a:pt x="1796934" y="16510"/>
                  </a:cubicBezTo>
                  <a:cubicBezTo>
                    <a:pt x="1808843" y="17780"/>
                    <a:pt x="1817733" y="20320"/>
                    <a:pt x="1827893" y="21590"/>
                  </a:cubicBezTo>
                  <a:close/>
                  <a:moveTo>
                    <a:pt x="1838053" y="244153"/>
                  </a:moveTo>
                  <a:cubicBezTo>
                    <a:pt x="1839323" y="227643"/>
                    <a:pt x="1840593" y="214943"/>
                    <a:pt x="1840593" y="202243"/>
                  </a:cubicBezTo>
                  <a:cubicBezTo>
                    <a:pt x="1839323" y="193844"/>
                    <a:pt x="1838053" y="188097"/>
                    <a:pt x="1838053" y="181917"/>
                  </a:cubicBezTo>
                  <a:cubicBezTo>
                    <a:pt x="1838053" y="179098"/>
                    <a:pt x="1840593" y="176279"/>
                    <a:pt x="1839323" y="173460"/>
                  </a:cubicBezTo>
                  <a:cubicBezTo>
                    <a:pt x="1839323" y="170858"/>
                    <a:pt x="1838053" y="168147"/>
                    <a:pt x="1836783" y="165545"/>
                  </a:cubicBezTo>
                  <a:cubicBezTo>
                    <a:pt x="1831703" y="161533"/>
                    <a:pt x="1820273" y="78479"/>
                    <a:pt x="1820273" y="74468"/>
                  </a:cubicBezTo>
                  <a:cubicBezTo>
                    <a:pt x="1817733" y="71107"/>
                    <a:pt x="1815193" y="67637"/>
                    <a:pt x="1812653" y="63500"/>
                  </a:cubicBezTo>
                  <a:cubicBezTo>
                    <a:pt x="1811383" y="44450"/>
                    <a:pt x="1810113" y="43180"/>
                    <a:pt x="1792773" y="41910"/>
                  </a:cubicBezTo>
                  <a:cubicBezTo>
                    <a:pt x="1788611" y="41910"/>
                    <a:pt x="1785837" y="41910"/>
                    <a:pt x="1781676" y="40640"/>
                  </a:cubicBezTo>
                  <a:cubicBezTo>
                    <a:pt x="1746998" y="36830"/>
                    <a:pt x="1710932" y="31750"/>
                    <a:pt x="1676254" y="30480"/>
                  </a:cubicBezTo>
                  <a:cubicBezTo>
                    <a:pt x="1591640" y="26670"/>
                    <a:pt x="1505638" y="25400"/>
                    <a:pt x="1421024" y="22860"/>
                  </a:cubicBezTo>
                  <a:cubicBezTo>
                    <a:pt x="1408540" y="22860"/>
                    <a:pt x="1394669" y="22860"/>
                    <a:pt x="1382185" y="22860"/>
                  </a:cubicBezTo>
                  <a:cubicBezTo>
                    <a:pt x="1361378" y="22860"/>
                    <a:pt x="1340571" y="22860"/>
                    <a:pt x="1321151" y="22860"/>
                  </a:cubicBezTo>
                  <a:cubicBezTo>
                    <a:pt x="1276763" y="22860"/>
                    <a:pt x="1232376" y="22860"/>
                    <a:pt x="1189375" y="24130"/>
                  </a:cubicBezTo>
                  <a:cubicBezTo>
                    <a:pt x="1151922" y="25400"/>
                    <a:pt x="520782" y="29210"/>
                    <a:pt x="483330" y="29210"/>
                  </a:cubicBezTo>
                  <a:cubicBezTo>
                    <a:pt x="422297" y="29210"/>
                    <a:pt x="361263" y="26670"/>
                    <a:pt x="300230" y="33020"/>
                  </a:cubicBezTo>
                  <a:cubicBezTo>
                    <a:pt x="268326" y="36830"/>
                    <a:pt x="237809" y="36830"/>
                    <a:pt x="207293" y="38100"/>
                  </a:cubicBezTo>
                  <a:cubicBezTo>
                    <a:pt x="154582" y="41910"/>
                    <a:pt x="101871" y="45720"/>
                    <a:pt x="49530" y="50800"/>
                  </a:cubicBezTo>
                  <a:cubicBezTo>
                    <a:pt x="36830" y="50800"/>
                    <a:pt x="34290" y="53340"/>
                    <a:pt x="33020" y="64709"/>
                  </a:cubicBezTo>
                  <a:cubicBezTo>
                    <a:pt x="31750" y="66661"/>
                    <a:pt x="31750" y="68613"/>
                    <a:pt x="30480" y="70564"/>
                  </a:cubicBezTo>
                  <a:cubicBezTo>
                    <a:pt x="29210" y="73817"/>
                    <a:pt x="26670" y="76961"/>
                    <a:pt x="25400" y="80214"/>
                  </a:cubicBezTo>
                  <a:cubicBezTo>
                    <a:pt x="20320" y="83684"/>
                    <a:pt x="26670" y="168472"/>
                    <a:pt x="29210" y="171942"/>
                  </a:cubicBezTo>
                  <a:cubicBezTo>
                    <a:pt x="29210" y="175628"/>
                    <a:pt x="29210" y="179423"/>
                    <a:pt x="30480" y="183110"/>
                  </a:cubicBezTo>
                  <a:cubicBezTo>
                    <a:pt x="30480" y="185820"/>
                    <a:pt x="33020" y="188531"/>
                    <a:pt x="33020" y="191242"/>
                  </a:cubicBezTo>
                  <a:cubicBezTo>
                    <a:pt x="33020" y="194169"/>
                    <a:pt x="33020" y="197097"/>
                    <a:pt x="31750" y="202243"/>
                  </a:cubicBezTo>
                  <a:cubicBezTo>
                    <a:pt x="31750" y="206053"/>
                    <a:pt x="31750" y="208593"/>
                    <a:pt x="31750" y="212403"/>
                  </a:cubicBezTo>
                  <a:cubicBezTo>
                    <a:pt x="31750" y="222563"/>
                    <a:pt x="35560" y="226373"/>
                    <a:pt x="44450" y="226373"/>
                  </a:cubicBezTo>
                  <a:cubicBezTo>
                    <a:pt x="61645" y="226373"/>
                    <a:pt x="81065" y="227643"/>
                    <a:pt x="99097" y="227643"/>
                  </a:cubicBezTo>
                  <a:cubicBezTo>
                    <a:pt x="125452" y="227643"/>
                    <a:pt x="153195" y="225103"/>
                    <a:pt x="179550" y="227643"/>
                  </a:cubicBezTo>
                  <a:cubicBezTo>
                    <a:pt x="222551" y="231453"/>
                    <a:pt x="265552" y="233993"/>
                    <a:pt x="308553" y="232723"/>
                  </a:cubicBezTo>
                  <a:cubicBezTo>
                    <a:pt x="336295" y="231453"/>
                    <a:pt x="362650" y="233993"/>
                    <a:pt x="390393" y="233993"/>
                  </a:cubicBezTo>
                  <a:cubicBezTo>
                    <a:pt x="430619" y="233993"/>
                    <a:pt x="470846" y="232723"/>
                    <a:pt x="511072" y="233993"/>
                  </a:cubicBezTo>
                  <a:cubicBezTo>
                    <a:pt x="570719" y="235263"/>
                    <a:pt x="1225440" y="225103"/>
                    <a:pt x="1286473" y="227643"/>
                  </a:cubicBezTo>
                  <a:cubicBezTo>
                    <a:pt x="1312829" y="228913"/>
                    <a:pt x="1339184" y="230183"/>
                    <a:pt x="1364152" y="230183"/>
                  </a:cubicBezTo>
                  <a:cubicBezTo>
                    <a:pt x="1409927" y="232723"/>
                    <a:pt x="1454315" y="228913"/>
                    <a:pt x="1500090" y="232723"/>
                  </a:cubicBezTo>
                  <a:cubicBezTo>
                    <a:pt x="1537542" y="235263"/>
                    <a:pt x="1574995" y="235263"/>
                    <a:pt x="1612447" y="237803"/>
                  </a:cubicBezTo>
                  <a:cubicBezTo>
                    <a:pt x="1667932" y="241613"/>
                    <a:pt x="1723416" y="244153"/>
                    <a:pt x="1778901" y="245423"/>
                  </a:cubicBezTo>
                  <a:cubicBezTo>
                    <a:pt x="1799708" y="245423"/>
                    <a:pt x="1817733" y="244153"/>
                    <a:pt x="1838053" y="244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693894" y="2137424"/>
            <a:ext cx="1312488" cy="131248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C30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>
                  <a:ln>
                    <a:noFill/>
                  </a:ln>
                  <a:solidFill>
                    <a:srgbClr val="110C14"/>
                  </a:solidFill>
                  <a:effectLst/>
                  <a:uLnTx/>
                  <a:uFillTx/>
                  <a:latin typeface="Canva Sans Bold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249669" y="5669337"/>
            <a:ext cx="9694503" cy="1003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2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Melakar spesimen, peralatan dan bahan sains dengan betul.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28607" y="7230804"/>
            <a:ext cx="969450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Membersihkan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peralatan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sains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dengan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cara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yang </a:t>
            </a:r>
            <a:r>
              <a:rPr kumimoji="0" lang="en-US" sz="342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betul</a:t>
            </a:r>
            <a:r>
              <a:rPr kumimoji="0" lang="en-US" sz="342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  <a:endParaRPr kumimoji="0" lang="en-US" sz="342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907340" y="8792271"/>
            <a:ext cx="969450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Menyimpan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peralatan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bahan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sains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dengan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betul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selamat</a:t>
            </a:r>
            <a:r>
              <a:rPr kumimoji="0" lang="en-US" sz="342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  <a:endParaRPr kumimoji="0" lang="en-US" sz="342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5693894" y="3812594"/>
            <a:ext cx="1312488" cy="131248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>
                  <a:ln>
                    <a:noFill/>
                  </a:ln>
                  <a:solidFill>
                    <a:srgbClr val="110C14"/>
                  </a:solidFill>
                  <a:effectLst/>
                  <a:uLnTx/>
                  <a:uFillTx/>
                  <a:latin typeface="Canva Sans Bold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97210" y="5340391"/>
            <a:ext cx="1312488" cy="131248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>
                  <a:ln>
                    <a:noFill/>
                  </a:ln>
                  <a:solidFill>
                    <a:srgbClr val="110C14"/>
                  </a:solidFill>
                  <a:effectLst/>
                  <a:uLnTx/>
                  <a:uFillTx/>
                  <a:latin typeface="Canva Sans Bold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998694" y="6928883"/>
            <a:ext cx="1312488" cy="1312488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FFF7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>
                  <a:ln>
                    <a:noFill/>
                  </a:ln>
                  <a:solidFill>
                    <a:srgbClr val="110C14"/>
                  </a:solidFill>
                  <a:effectLst/>
                  <a:uLnTx/>
                  <a:uFillTx/>
                  <a:latin typeface="Canva Sans Bold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151094" y="8602056"/>
            <a:ext cx="1312488" cy="1312488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0B92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>
                  <a:ln>
                    <a:noFill/>
                  </a:ln>
                  <a:solidFill>
                    <a:srgbClr val="110C14"/>
                  </a:solidFill>
                  <a:effectLst/>
                  <a:uLnTx/>
                  <a:uFillTx/>
                  <a:latin typeface="Canva Sans Bold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556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87468" y="230447"/>
            <a:ext cx="9533963" cy="1596507"/>
            <a:chOff x="0" y="0"/>
            <a:chExt cx="3418386" cy="572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18386" cy="572425"/>
            </a:xfrm>
            <a:custGeom>
              <a:avLst/>
              <a:gdLst/>
              <a:ahLst/>
              <a:cxnLst/>
              <a:rect l="l" t="t" r="r" b="b"/>
              <a:pathLst>
                <a:path w="3418386" h="572425">
                  <a:moveTo>
                    <a:pt x="41414" y="0"/>
                  </a:moveTo>
                  <a:lnTo>
                    <a:pt x="3376972" y="0"/>
                  </a:lnTo>
                  <a:cubicBezTo>
                    <a:pt x="3387955" y="0"/>
                    <a:pt x="3398489" y="4363"/>
                    <a:pt x="3406256" y="12130"/>
                  </a:cubicBezTo>
                  <a:cubicBezTo>
                    <a:pt x="3414022" y="19896"/>
                    <a:pt x="3418386" y="30430"/>
                    <a:pt x="3418386" y="41414"/>
                  </a:cubicBezTo>
                  <a:lnTo>
                    <a:pt x="3418386" y="531011"/>
                  </a:lnTo>
                  <a:cubicBezTo>
                    <a:pt x="3418386" y="553883"/>
                    <a:pt x="3399844" y="572425"/>
                    <a:pt x="3376972" y="572425"/>
                  </a:cubicBezTo>
                  <a:lnTo>
                    <a:pt x="41414" y="572425"/>
                  </a:lnTo>
                  <a:cubicBezTo>
                    <a:pt x="30430" y="572425"/>
                    <a:pt x="19896" y="568061"/>
                    <a:pt x="12130" y="560295"/>
                  </a:cubicBezTo>
                  <a:cubicBezTo>
                    <a:pt x="4363" y="552528"/>
                    <a:pt x="0" y="541994"/>
                    <a:pt x="0" y="531011"/>
                  </a:cubicBezTo>
                  <a:lnTo>
                    <a:pt x="0" y="41414"/>
                  </a:lnTo>
                  <a:cubicBezTo>
                    <a:pt x="0" y="30430"/>
                    <a:pt x="4363" y="19896"/>
                    <a:pt x="12130" y="12130"/>
                  </a:cubicBezTo>
                  <a:cubicBezTo>
                    <a:pt x="19896" y="4363"/>
                    <a:pt x="30430" y="0"/>
                    <a:pt x="41414" y="0"/>
                  </a:cubicBezTo>
                  <a:close/>
                </a:path>
              </a:pathLst>
            </a:custGeom>
            <a:solidFill>
              <a:srgbClr val="FFFFFF"/>
            </a:solidFill>
            <a:ln w="762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9387" y="2310209"/>
            <a:ext cx="4076336" cy="407633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C30B"/>
            </a:solidFill>
            <a:ln w="7620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2310209"/>
            <a:ext cx="4076336" cy="40763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ln w="7620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20509" y="2310209"/>
            <a:ext cx="4076336" cy="40763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7620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 flipV="1">
            <a:off x="-2686109" y="-932549"/>
            <a:ext cx="6092239" cy="4114800"/>
          </a:xfrm>
          <a:custGeom>
            <a:avLst/>
            <a:gdLst/>
            <a:ahLst/>
            <a:cxnLst/>
            <a:rect l="l" t="t" r="r" b="b"/>
            <a:pathLst>
              <a:path w="6092239" h="4114800">
                <a:moveTo>
                  <a:pt x="0" y="4114800"/>
                </a:moveTo>
                <a:lnTo>
                  <a:pt x="6092239" y="4114800"/>
                </a:lnTo>
                <a:lnTo>
                  <a:pt x="609223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830717" y="7205695"/>
            <a:ext cx="4400856" cy="4114800"/>
          </a:xfrm>
          <a:custGeom>
            <a:avLst/>
            <a:gdLst/>
            <a:ahLst/>
            <a:cxnLst/>
            <a:rect l="l" t="t" r="r" b="b"/>
            <a:pathLst>
              <a:path w="4400856" h="4114800">
                <a:moveTo>
                  <a:pt x="0" y="0"/>
                </a:moveTo>
                <a:lnTo>
                  <a:pt x="4400856" y="0"/>
                </a:lnTo>
                <a:lnTo>
                  <a:pt x="4400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3837768" y="6006148"/>
            <a:ext cx="4076336" cy="407633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89CC"/>
            </a:solidFill>
            <a:ln w="76200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2633" y="6006148"/>
            <a:ext cx="4076336" cy="40763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FFF7"/>
            </a:solidFill>
            <a:ln w="76200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2504109" y="1972314"/>
            <a:ext cx="1333659" cy="1333659"/>
          </a:xfrm>
          <a:custGeom>
            <a:avLst/>
            <a:gdLst/>
            <a:ahLst/>
            <a:cxnLst/>
            <a:rect l="l" t="t" r="r" b="b"/>
            <a:pathLst>
              <a:path w="1333659" h="1333659">
                <a:moveTo>
                  <a:pt x="0" y="0"/>
                </a:moveTo>
                <a:lnTo>
                  <a:pt x="1333659" y="0"/>
                </a:lnTo>
                <a:lnTo>
                  <a:pt x="1333659" y="1333659"/>
                </a:lnTo>
                <a:lnTo>
                  <a:pt x="0" y="13336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143074" y="1972314"/>
            <a:ext cx="1439397" cy="1439397"/>
          </a:xfrm>
          <a:custGeom>
            <a:avLst/>
            <a:gdLst/>
            <a:ahLst/>
            <a:cxnLst/>
            <a:rect l="l" t="t" r="r" b="b"/>
            <a:pathLst>
              <a:path w="1439397" h="1439397">
                <a:moveTo>
                  <a:pt x="0" y="0"/>
                </a:moveTo>
                <a:lnTo>
                  <a:pt x="1439397" y="0"/>
                </a:lnTo>
                <a:lnTo>
                  <a:pt x="1439397" y="1439397"/>
                </a:lnTo>
                <a:lnTo>
                  <a:pt x="0" y="1439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021252" y="1271392"/>
            <a:ext cx="1618929" cy="1618929"/>
          </a:xfrm>
          <a:custGeom>
            <a:avLst/>
            <a:gdLst/>
            <a:ahLst/>
            <a:cxnLst/>
            <a:rect l="l" t="t" r="r" b="b"/>
            <a:pathLst>
              <a:path w="1618929" h="1618929">
                <a:moveTo>
                  <a:pt x="0" y="0"/>
                </a:moveTo>
                <a:lnTo>
                  <a:pt x="1618930" y="0"/>
                </a:lnTo>
                <a:lnTo>
                  <a:pt x="1618930" y="1618929"/>
                </a:lnTo>
                <a:lnTo>
                  <a:pt x="0" y="16189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218754" y="5300261"/>
            <a:ext cx="1580633" cy="1580633"/>
          </a:xfrm>
          <a:custGeom>
            <a:avLst/>
            <a:gdLst/>
            <a:ahLst/>
            <a:cxnLst/>
            <a:rect l="l" t="t" r="r" b="b"/>
            <a:pathLst>
              <a:path w="1580633" h="1580633">
                <a:moveTo>
                  <a:pt x="0" y="0"/>
                </a:moveTo>
                <a:lnTo>
                  <a:pt x="1580633" y="0"/>
                </a:lnTo>
                <a:lnTo>
                  <a:pt x="1580633" y="1580633"/>
                </a:lnTo>
                <a:lnTo>
                  <a:pt x="0" y="15806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338846" y="5460839"/>
            <a:ext cx="1494729" cy="1494729"/>
          </a:xfrm>
          <a:custGeom>
            <a:avLst/>
            <a:gdLst/>
            <a:ahLst/>
            <a:cxnLst/>
            <a:rect l="l" t="t" r="r" b="b"/>
            <a:pathLst>
              <a:path w="1494729" h="1494729">
                <a:moveTo>
                  <a:pt x="0" y="0"/>
                </a:moveTo>
                <a:lnTo>
                  <a:pt x="1494729" y="0"/>
                </a:lnTo>
                <a:lnTo>
                  <a:pt x="1494729" y="1494729"/>
                </a:lnTo>
                <a:lnTo>
                  <a:pt x="0" y="14947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780997" y="-58424"/>
            <a:ext cx="9188197" cy="178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Isi kandungan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189162" y="3404671"/>
            <a:ext cx="3296786" cy="1389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Mengendalikan spesimen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5072" y="3244093"/>
            <a:ext cx="3243591" cy="205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Mengendalikan peralatan dan bahan sains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23622" y="2737921"/>
            <a:ext cx="3070109" cy="272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Melakar spesimen, peralatan dan bahan sains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27543" y="7053295"/>
            <a:ext cx="3296786" cy="1389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Membersihkan peralatan sains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672408" y="7053295"/>
            <a:ext cx="3296786" cy="205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Menyimpan peralatan dan bahan sains</a:t>
            </a:r>
          </a:p>
        </p:txBody>
      </p:sp>
    </p:spTree>
    <p:extLst>
      <p:ext uri="{BB962C8B-B14F-4D97-AF65-F5344CB8AC3E}">
        <p14:creationId xmlns:p14="http://schemas.microsoft.com/office/powerpoint/2010/main" val="559767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7870861" y="-67752"/>
            <a:ext cx="9611760" cy="10422503"/>
            <a:chOff x="0" y="0"/>
            <a:chExt cx="23165997" cy="25120028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23021217" cy="24975249"/>
            </a:xfrm>
            <a:custGeom>
              <a:avLst/>
              <a:gdLst/>
              <a:ahLst/>
              <a:cxnLst/>
              <a:rect l="l" t="t" r="r" b="b"/>
              <a:pathLst>
                <a:path w="23021217" h="24975249">
                  <a:moveTo>
                    <a:pt x="0" y="0"/>
                  </a:moveTo>
                  <a:lnTo>
                    <a:pt x="23021217" y="0"/>
                  </a:lnTo>
                  <a:lnTo>
                    <a:pt x="23021217" y="24975249"/>
                  </a:lnTo>
                  <a:lnTo>
                    <a:pt x="0" y="24975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3165997" cy="25120028"/>
            </a:xfrm>
            <a:custGeom>
              <a:avLst/>
              <a:gdLst/>
              <a:ahLst/>
              <a:cxnLst/>
              <a:rect l="l" t="t" r="r" b="b"/>
              <a:pathLst>
                <a:path w="23165997" h="25120028">
                  <a:moveTo>
                    <a:pt x="23021217" y="24975248"/>
                  </a:moveTo>
                  <a:lnTo>
                    <a:pt x="23165997" y="24975248"/>
                  </a:lnTo>
                  <a:lnTo>
                    <a:pt x="23165997" y="25120028"/>
                  </a:lnTo>
                  <a:lnTo>
                    <a:pt x="23021217" y="25120028"/>
                  </a:lnTo>
                  <a:lnTo>
                    <a:pt x="23021217" y="2497524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975248"/>
                  </a:lnTo>
                  <a:lnTo>
                    <a:pt x="0" y="24975248"/>
                  </a:lnTo>
                  <a:lnTo>
                    <a:pt x="0" y="144780"/>
                  </a:lnTo>
                  <a:close/>
                  <a:moveTo>
                    <a:pt x="0" y="24975248"/>
                  </a:moveTo>
                  <a:lnTo>
                    <a:pt x="144780" y="24975248"/>
                  </a:lnTo>
                  <a:lnTo>
                    <a:pt x="144780" y="25120028"/>
                  </a:lnTo>
                  <a:lnTo>
                    <a:pt x="0" y="25120028"/>
                  </a:lnTo>
                  <a:lnTo>
                    <a:pt x="0" y="24975248"/>
                  </a:lnTo>
                  <a:close/>
                  <a:moveTo>
                    <a:pt x="23021217" y="144780"/>
                  </a:moveTo>
                  <a:lnTo>
                    <a:pt x="23165997" y="144780"/>
                  </a:lnTo>
                  <a:lnTo>
                    <a:pt x="23165997" y="24975248"/>
                  </a:lnTo>
                  <a:lnTo>
                    <a:pt x="23021217" y="24975248"/>
                  </a:lnTo>
                  <a:lnTo>
                    <a:pt x="23021217" y="144780"/>
                  </a:lnTo>
                  <a:close/>
                  <a:moveTo>
                    <a:pt x="144780" y="24975248"/>
                  </a:moveTo>
                  <a:lnTo>
                    <a:pt x="23021217" y="24975248"/>
                  </a:lnTo>
                  <a:lnTo>
                    <a:pt x="23021217" y="25120028"/>
                  </a:lnTo>
                  <a:lnTo>
                    <a:pt x="144780" y="25120028"/>
                  </a:lnTo>
                  <a:lnTo>
                    <a:pt x="144780" y="24975248"/>
                  </a:lnTo>
                  <a:close/>
                  <a:moveTo>
                    <a:pt x="23021217" y="0"/>
                  </a:moveTo>
                  <a:lnTo>
                    <a:pt x="23165997" y="0"/>
                  </a:lnTo>
                  <a:lnTo>
                    <a:pt x="23165997" y="144780"/>
                  </a:lnTo>
                  <a:lnTo>
                    <a:pt x="23021217" y="144780"/>
                  </a:lnTo>
                  <a:lnTo>
                    <a:pt x="230212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3021217" y="0"/>
                  </a:lnTo>
                  <a:lnTo>
                    <a:pt x="230212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8214840" y="-7547"/>
            <a:ext cx="9160510" cy="10185795"/>
            <a:chOff x="0" y="0"/>
            <a:chExt cx="22698924" cy="25239490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22554144" cy="25094709"/>
            </a:xfrm>
            <a:custGeom>
              <a:avLst/>
              <a:gdLst/>
              <a:ahLst/>
              <a:cxnLst/>
              <a:rect l="l" t="t" r="r" b="b"/>
              <a:pathLst>
                <a:path w="22554144" h="25094709">
                  <a:moveTo>
                    <a:pt x="0" y="0"/>
                  </a:moveTo>
                  <a:lnTo>
                    <a:pt x="22554144" y="0"/>
                  </a:lnTo>
                  <a:lnTo>
                    <a:pt x="22554144" y="25094709"/>
                  </a:lnTo>
                  <a:lnTo>
                    <a:pt x="0" y="25094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2698925" cy="25239490"/>
            </a:xfrm>
            <a:custGeom>
              <a:avLst/>
              <a:gdLst/>
              <a:ahLst/>
              <a:cxnLst/>
              <a:rect l="l" t="t" r="r" b="b"/>
              <a:pathLst>
                <a:path w="22698925" h="25239490">
                  <a:moveTo>
                    <a:pt x="22554144" y="25094710"/>
                  </a:moveTo>
                  <a:lnTo>
                    <a:pt x="22698925" y="25094710"/>
                  </a:lnTo>
                  <a:lnTo>
                    <a:pt x="22698925" y="25239490"/>
                  </a:lnTo>
                  <a:lnTo>
                    <a:pt x="22554144" y="25239490"/>
                  </a:lnTo>
                  <a:lnTo>
                    <a:pt x="22554144" y="250947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94710"/>
                  </a:lnTo>
                  <a:lnTo>
                    <a:pt x="0" y="25094710"/>
                  </a:lnTo>
                  <a:lnTo>
                    <a:pt x="0" y="144780"/>
                  </a:lnTo>
                  <a:close/>
                  <a:moveTo>
                    <a:pt x="0" y="25094710"/>
                  </a:moveTo>
                  <a:lnTo>
                    <a:pt x="144780" y="25094710"/>
                  </a:lnTo>
                  <a:lnTo>
                    <a:pt x="144780" y="25239490"/>
                  </a:lnTo>
                  <a:lnTo>
                    <a:pt x="0" y="25239490"/>
                  </a:lnTo>
                  <a:lnTo>
                    <a:pt x="0" y="25094710"/>
                  </a:lnTo>
                  <a:close/>
                  <a:moveTo>
                    <a:pt x="22554144" y="144780"/>
                  </a:moveTo>
                  <a:lnTo>
                    <a:pt x="22698925" y="144780"/>
                  </a:lnTo>
                  <a:lnTo>
                    <a:pt x="22698925" y="25094710"/>
                  </a:lnTo>
                  <a:lnTo>
                    <a:pt x="22554144" y="25094710"/>
                  </a:lnTo>
                  <a:lnTo>
                    <a:pt x="22554144" y="144780"/>
                  </a:lnTo>
                  <a:close/>
                  <a:moveTo>
                    <a:pt x="144780" y="25094710"/>
                  </a:moveTo>
                  <a:lnTo>
                    <a:pt x="22554144" y="25094710"/>
                  </a:lnTo>
                  <a:lnTo>
                    <a:pt x="22554144" y="25239490"/>
                  </a:lnTo>
                  <a:lnTo>
                    <a:pt x="144780" y="25239490"/>
                  </a:lnTo>
                  <a:lnTo>
                    <a:pt x="144780" y="25094710"/>
                  </a:lnTo>
                  <a:close/>
                  <a:moveTo>
                    <a:pt x="22554144" y="0"/>
                  </a:moveTo>
                  <a:lnTo>
                    <a:pt x="22698925" y="0"/>
                  </a:lnTo>
                  <a:lnTo>
                    <a:pt x="22698925" y="144780"/>
                  </a:lnTo>
                  <a:lnTo>
                    <a:pt x="22554144" y="144780"/>
                  </a:lnTo>
                  <a:lnTo>
                    <a:pt x="2255414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554144" y="0"/>
                  </a:lnTo>
                  <a:lnTo>
                    <a:pt x="2255414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28700" y="14764"/>
            <a:ext cx="6175910" cy="4747730"/>
          </a:xfrm>
          <a:custGeom>
            <a:avLst/>
            <a:gdLst/>
            <a:ahLst/>
            <a:cxnLst/>
            <a:rect l="l" t="t" r="r" b="b"/>
            <a:pathLst>
              <a:path w="6175910" h="4747730">
                <a:moveTo>
                  <a:pt x="0" y="0"/>
                </a:moveTo>
                <a:lnTo>
                  <a:pt x="6175910" y="0"/>
                </a:lnTo>
                <a:lnTo>
                  <a:pt x="6175910" y="4747730"/>
                </a:lnTo>
                <a:lnTo>
                  <a:pt x="0" y="4747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400360" y="3848100"/>
            <a:ext cx="10789469" cy="3481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74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90" b="0" i="0" u="none" strike="noStrike" kern="1200" cap="none" spc="0" normalizeH="0" baseline="0" noProof="0" dirty="0" err="1">
                <a:ln>
                  <a:noFill/>
                </a:ln>
                <a:solidFill>
                  <a:srgbClr val="FF0F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Kemahiran</a:t>
            </a:r>
            <a:r>
              <a:rPr kumimoji="0" lang="en-US" sz="7290" b="0" i="0" u="none" strike="noStrike" kern="1200" cap="none" spc="0" normalizeH="0" baseline="0" noProof="0" dirty="0">
                <a:ln>
                  <a:noFill/>
                </a:ln>
                <a:solidFill>
                  <a:srgbClr val="FF0F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7290" b="0" i="0" u="none" strike="noStrike" kern="1200" cap="none" spc="0" normalizeH="0" baseline="0" noProof="0" dirty="0" err="1">
                <a:ln>
                  <a:noFill/>
                </a:ln>
                <a:solidFill>
                  <a:srgbClr val="FF0F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psikomotor</a:t>
            </a:r>
            <a:r>
              <a:rPr kumimoji="0" lang="en-US" sz="729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729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semasa</a:t>
            </a:r>
            <a:r>
              <a:rPr kumimoji="0" lang="en-US" sz="729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729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menjalankan</a:t>
            </a:r>
            <a:r>
              <a:rPr kumimoji="0" lang="en-US" sz="729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729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penyiasatan</a:t>
            </a:r>
            <a:r>
              <a:rPr kumimoji="0" lang="en-US" sz="729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729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sains</a:t>
            </a:r>
            <a:endParaRPr kumimoji="0" lang="en-US" sz="729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54182" y="725180"/>
            <a:ext cx="8881827" cy="195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7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4" b="0" i="0" u="none" strike="noStrike" kern="1200" cap="none" spc="0" normalizeH="0" baseline="0" noProof="0" dirty="0" err="1">
                <a:ln>
                  <a:noFill/>
                </a:ln>
                <a:solidFill>
                  <a:srgbClr val="176D46"/>
                </a:solidFill>
                <a:effectLst/>
                <a:uLnTx/>
                <a:uFillTx/>
                <a:latin typeface="League Spartan"/>
                <a:ea typeface="+mn-ea"/>
                <a:cs typeface="+mn-cs"/>
              </a:rPr>
              <a:t>Kemahiran</a:t>
            </a:r>
            <a:r>
              <a:rPr kumimoji="0" lang="en-US" sz="6454" b="0" i="0" u="none" strike="noStrike" kern="1200" cap="none" spc="0" normalizeH="0" baseline="0" noProof="0" dirty="0">
                <a:ln>
                  <a:noFill/>
                </a:ln>
                <a:solidFill>
                  <a:srgbClr val="176D46"/>
                </a:solidFill>
                <a:effectLst/>
                <a:uLnTx/>
                <a:uFillTx/>
                <a:latin typeface="League Spartan"/>
                <a:ea typeface="+mn-ea"/>
                <a:cs typeface="+mn-cs"/>
              </a:rPr>
              <a:t> </a:t>
            </a:r>
            <a:r>
              <a:rPr kumimoji="0" lang="en-US" sz="6454" b="0" i="0" u="none" strike="noStrike" kern="1200" cap="none" spc="0" normalizeH="0" baseline="0" noProof="0" dirty="0" err="1">
                <a:ln>
                  <a:noFill/>
                </a:ln>
                <a:solidFill>
                  <a:srgbClr val="176D46"/>
                </a:solidFill>
                <a:effectLst/>
                <a:uLnTx/>
                <a:uFillTx/>
                <a:latin typeface="League Spartan"/>
                <a:ea typeface="+mn-ea"/>
                <a:cs typeface="+mn-cs"/>
              </a:rPr>
              <a:t>manipulatif</a:t>
            </a:r>
            <a:r>
              <a:rPr kumimoji="0" lang="en-US" sz="6454" b="0" i="0" u="none" strike="noStrike" kern="1200" cap="none" spc="0" normalizeH="0" baseline="0" noProof="0" dirty="0">
                <a:ln>
                  <a:noFill/>
                </a:ln>
                <a:solidFill>
                  <a:srgbClr val="176D46"/>
                </a:solidFill>
                <a:effectLst/>
                <a:uLnTx/>
                <a:uFillTx/>
                <a:latin typeface="League Spartan"/>
                <a:ea typeface="+mn-ea"/>
                <a:cs typeface="+mn-cs"/>
              </a:rPr>
              <a:t> </a:t>
            </a:r>
            <a:r>
              <a:rPr kumimoji="0" lang="en-US" sz="6454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76D46"/>
                </a:solidFill>
                <a:effectLst/>
                <a:uLnTx/>
                <a:uFillTx/>
                <a:latin typeface="League Spartan"/>
                <a:ea typeface="+mn-ea"/>
                <a:cs typeface="+mn-cs"/>
              </a:rPr>
              <a:t>ialah</a:t>
            </a:r>
            <a:r>
              <a:rPr kumimoji="0" lang="en-US" sz="6454" b="0" i="0" u="none" strike="noStrike" kern="1200" cap="none" spc="0" normalizeH="0" baseline="0" noProof="0" dirty="0" smtClean="0">
                <a:ln>
                  <a:noFill/>
                </a:ln>
                <a:solidFill>
                  <a:srgbClr val="176D46"/>
                </a:solidFill>
                <a:effectLst/>
                <a:uLnTx/>
                <a:uFillTx/>
                <a:latin typeface="League Spartan"/>
                <a:ea typeface="+mn-ea"/>
                <a:cs typeface="+mn-cs"/>
              </a:rPr>
              <a:t>:</a:t>
            </a:r>
            <a:endParaRPr kumimoji="0" lang="en-US" sz="6454" b="0" i="0" u="none" strike="noStrike" kern="1200" cap="none" spc="0" normalizeH="0" baseline="0" noProof="0" dirty="0">
              <a:ln>
                <a:noFill/>
              </a:ln>
              <a:solidFill>
                <a:srgbClr val="176D46"/>
              </a:solidFill>
              <a:effectLst/>
              <a:uLnTx/>
              <a:uFillTx/>
              <a:latin typeface="League Spartan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43438" y="591830"/>
            <a:ext cx="4946433" cy="2447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Psikomotor</a:t>
            </a:r>
            <a:r>
              <a:rPr kumimoji="0" lang="en-US" sz="33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3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ialah</a:t>
            </a:r>
            <a:r>
              <a:rPr kumimoji="0" lang="en-US" sz="33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3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kemahiran</a:t>
            </a:r>
            <a:r>
              <a:rPr kumimoji="0" lang="en-US" sz="33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yang </a:t>
            </a:r>
            <a:r>
              <a:rPr kumimoji="0" lang="en-US" sz="33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berkaitan</a:t>
            </a:r>
            <a:r>
              <a:rPr kumimoji="0" lang="en-US" sz="33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3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dengan</a:t>
            </a:r>
            <a:r>
              <a:rPr kumimoji="0" lang="en-US" sz="33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3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pergerakan</a:t>
            </a:r>
            <a:r>
              <a:rPr kumimoji="0" lang="en-US" sz="33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3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tubuh</a:t>
            </a:r>
            <a:r>
              <a:rPr kumimoji="0" lang="en-US" sz="33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3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dan</a:t>
            </a:r>
            <a:r>
              <a:rPr kumimoji="0" lang="en-US" sz="33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3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aktiviti</a:t>
            </a:r>
            <a:r>
              <a:rPr kumimoji="0" lang="en-US" sz="33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384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mental.</a:t>
            </a:r>
            <a:endParaRPr kumimoji="0" lang="en-US" sz="33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0" y="3414126"/>
            <a:ext cx="7465490" cy="11039541"/>
          </a:xfrm>
          <a:custGeom>
            <a:avLst/>
            <a:gdLst/>
            <a:ahLst/>
            <a:cxnLst/>
            <a:rect l="l" t="t" r="r" b="b"/>
            <a:pathLst>
              <a:path w="7465490" h="11039541">
                <a:moveTo>
                  <a:pt x="0" y="0"/>
                </a:moveTo>
                <a:lnTo>
                  <a:pt x="7465490" y="0"/>
                </a:lnTo>
                <a:lnTo>
                  <a:pt x="7465490" y="11039541"/>
                </a:lnTo>
                <a:lnTo>
                  <a:pt x="0" y="11039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47619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74867" y="234088"/>
            <a:ext cx="16230600" cy="2742289"/>
            <a:chOff x="0" y="0"/>
            <a:chExt cx="2735850" cy="462244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712990" cy="434304"/>
            </a:xfrm>
            <a:custGeom>
              <a:avLst/>
              <a:gdLst/>
              <a:ahLst/>
              <a:cxnLst/>
              <a:rect l="l" t="t" r="r" b="b"/>
              <a:pathLst>
                <a:path w="2712990" h="434304">
                  <a:moveTo>
                    <a:pt x="2712990" y="434304"/>
                  </a:moveTo>
                  <a:lnTo>
                    <a:pt x="0" y="426684"/>
                  </a:lnTo>
                  <a:lnTo>
                    <a:pt x="0" y="163855"/>
                  </a:lnTo>
                  <a:lnTo>
                    <a:pt x="17780" y="19050"/>
                  </a:lnTo>
                  <a:lnTo>
                    <a:pt x="1350729" y="0"/>
                  </a:lnTo>
                  <a:lnTo>
                    <a:pt x="2693940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2742200" cy="460974"/>
            </a:xfrm>
            <a:custGeom>
              <a:avLst/>
              <a:gdLst/>
              <a:ahLst/>
              <a:cxnLst/>
              <a:rect l="l" t="t" r="r" b="b"/>
              <a:pathLst>
                <a:path w="2742200" h="460974">
                  <a:moveTo>
                    <a:pt x="2707910" y="21590"/>
                  </a:moveTo>
                  <a:cubicBezTo>
                    <a:pt x="2709180" y="34290"/>
                    <a:pt x="2709180" y="44450"/>
                    <a:pt x="2710450" y="54610"/>
                  </a:cubicBezTo>
                  <a:cubicBezTo>
                    <a:pt x="2712990" y="69524"/>
                    <a:pt x="2714260" y="77020"/>
                    <a:pt x="2716800" y="84249"/>
                  </a:cubicBezTo>
                  <a:cubicBezTo>
                    <a:pt x="2716800" y="94691"/>
                    <a:pt x="2729500" y="300576"/>
                    <a:pt x="2735850" y="311018"/>
                  </a:cubicBezTo>
                  <a:cubicBezTo>
                    <a:pt x="2742200" y="326814"/>
                    <a:pt x="2738390" y="342878"/>
                    <a:pt x="2738390" y="358674"/>
                  </a:cubicBezTo>
                  <a:cubicBezTo>
                    <a:pt x="2738390" y="372596"/>
                    <a:pt x="2739660" y="385447"/>
                    <a:pt x="2740930" y="400014"/>
                  </a:cubicBezTo>
                  <a:cubicBezTo>
                    <a:pt x="2740930" y="421604"/>
                    <a:pt x="2740930" y="435574"/>
                    <a:pt x="2740930" y="459704"/>
                  </a:cubicBezTo>
                  <a:cubicBezTo>
                    <a:pt x="2718070" y="459704"/>
                    <a:pt x="2697750" y="460974"/>
                    <a:pt x="2674097" y="459704"/>
                  </a:cubicBezTo>
                  <a:cubicBezTo>
                    <a:pt x="2538570" y="454624"/>
                    <a:pt x="2400958" y="460974"/>
                    <a:pt x="2265431" y="455894"/>
                  </a:cubicBezTo>
                  <a:cubicBezTo>
                    <a:pt x="2184115" y="452084"/>
                    <a:pt x="2104884" y="454624"/>
                    <a:pt x="2023568" y="452084"/>
                  </a:cubicBezTo>
                  <a:cubicBezTo>
                    <a:pt x="1986037" y="450814"/>
                    <a:pt x="1948507" y="449544"/>
                    <a:pt x="1910976" y="448274"/>
                  </a:cubicBezTo>
                  <a:cubicBezTo>
                    <a:pt x="1888041" y="448274"/>
                    <a:pt x="1867191" y="449544"/>
                    <a:pt x="1844255" y="449544"/>
                  </a:cubicBezTo>
                  <a:cubicBezTo>
                    <a:pt x="1785874" y="448274"/>
                    <a:pt x="1625327" y="449544"/>
                    <a:pt x="1566946" y="448274"/>
                  </a:cubicBezTo>
                  <a:cubicBezTo>
                    <a:pt x="1525246" y="447004"/>
                    <a:pt x="691235" y="455894"/>
                    <a:pt x="649534" y="454624"/>
                  </a:cubicBezTo>
                  <a:cubicBezTo>
                    <a:pt x="639109" y="454624"/>
                    <a:pt x="626599" y="455894"/>
                    <a:pt x="616173" y="455894"/>
                  </a:cubicBezTo>
                  <a:cubicBezTo>
                    <a:pt x="591153" y="455894"/>
                    <a:pt x="568218" y="457164"/>
                    <a:pt x="543197" y="457164"/>
                  </a:cubicBezTo>
                  <a:cubicBezTo>
                    <a:pt x="480647" y="457164"/>
                    <a:pt x="420181" y="455894"/>
                    <a:pt x="357630" y="454624"/>
                  </a:cubicBezTo>
                  <a:cubicBezTo>
                    <a:pt x="320099" y="453354"/>
                    <a:pt x="282569" y="452084"/>
                    <a:pt x="247123" y="450814"/>
                  </a:cubicBezTo>
                  <a:cubicBezTo>
                    <a:pt x="180403" y="449544"/>
                    <a:pt x="113682" y="448274"/>
                    <a:pt x="48260" y="448274"/>
                  </a:cubicBezTo>
                  <a:cubicBezTo>
                    <a:pt x="38100" y="448274"/>
                    <a:pt x="29210" y="448274"/>
                    <a:pt x="19050" y="447004"/>
                  </a:cubicBezTo>
                  <a:cubicBezTo>
                    <a:pt x="10160" y="445734"/>
                    <a:pt x="5080" y="439384"/>
                    <a:pt x="7620" y="430494"/>
                  </a:cubicBezTo>
                  <a:cubicBezTo>
                    <a:pt x="16510" y="398834"/>
                    <a:pt x="12700" y="392140"/>
                    <a:pt x="11430" y="385179"/>
                  </a:cubicBezTo>
                  <a:cubicBezTo>
                    <a:pt x="10160" y="370990"/>
                    <a:pt x="6350" y="357068"/>
                    <a:pt x="7620" y="342878"/>
                  </a:cubicBezTo>
                  <a:cubicBezTo>
                    <a:pt x="5080" y="325208"/>
                    <a:pt x="0" y="106471"/>
                    <a:pt x="7620" y="88533"/>
                  </a:cubicBezTo>
                  <a:cubicBezTo>
                    <a:pt x="8890" y="85052"/>
                    <a:pt x="7620" y="81304"/>
                    <a:pt x="8890" y="77824"/>
                  </a:cubicBezTo>
                  <a:cubicBezTo>
                    <a:pt x="10160" y="72201"/>
                    <a:pt x="12700" y="6604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556" y="30480"/>
                    <a:pt x="94916" y="29210"/>
                  </a:cubicBezTo>
                  <a:cubicBezTo>
                    <a:pt x="151212" y="25400"/>
                    <a:pt x="207508" y="22860"/>
                    <a:pt x="265889" y="20320"/>
                  </a:cubicBezTo>
                  <a:cubicBezTo>
                    <a:pt x="305504" y="17780"/>
                    <a:pt x="345120" y="16510"/>
                    <a:pt x="382650" y="13970"/>
                  </a:cubicBezTo>
                  <a:cubicBezTo>
                    <a:pt x="420181" y="11430"/>
                    <a:pt x="459796" y="8890"/>
                    <a:pt x="497327" y="8890"/>
                  </a:cubicBezTo>
                  <a:cubicBezTo>
                    <a:pt x="539027" y="7620"/>
                    <a:pt x="580728" y="10160"/>
                    <a:pt x="622429" y="8890"/>
                  </a:cubicBezTo>
                  <a:cubicBezTo>
                    <a:pt x="674554" y="8890"/>
                    <a:pt x="1619072" y="6350"/>
                    <a:pt x="1671198" y="5080"/>
                  </a:cubicBezTo>
                  <a:cubicBezTo>
                    <a:pt x="1721239" y="3810"/>
                    <a:pt x="1771279" y="2540"/>
                    <a:pt x="1823405" y="2540"/>
                  </a:cubicBezTo>
                  <a:cubicBezTo>
                    <a:pt x="1908891" y="1270"/>
                    <a:pt x="1992292" y="0"/>
                    <a:pt x="2077779" y="0"/>
                  </a:cubicBezTo>
                  <a:cubicBezTo>
                    <a:pt x="2113224" y="0"/>
                    <a:pt x="2150755" y="2540"/>
                    <a:pt x="2186200" y="2540"/>
                  </a:cubicBezTo>
                  <a:cubicBezTo>
                    <a:pt x="2284196" y="3810"/>
                    <a:pt x="2384278" y="5080"/>
                    <a:pt x="2482274" y="7620"/>
                  </a:cubicBezTo>
                  <a:cubicBezTo>
                    <a:pt x="2534400" y="8890"/>
                    <a:pt x="2586525" y="12700"/>
                    <a:pt x="2638651" y="16510"/>
                  </a:cubicBezTo>
                  <a:cubicBezTo>
                    <a:pt x="2651161" y="16510"/>
                    <a:pt x="2663671" y="16510"/>
                    <a:pt x="2674097" y="16510"/>
                  </a:cubicBezTo>
                  <a:cubicBezTo>
                    <a:pt x="2688860" y="17780"/>
                    <a:pt x="2697750" y="20320"/>
                    <a:pt x="2707910" y="21590"/>
                  </a:cubicBezTo>
                  <a:close/>
                  <a:moveTo>
                    <a:pt x="2718070" y="443194"/>
                  </a:moveTo>
                  <a:cubicBezTo>
                    <a:pt x="2719340" y="426684"/>
                    <a:pt x="2720610" y="413984"/>
                    <a:pt x="2720610" y="401284"/>
                  </a:cubicBezTo>
                  <a:cubicBezTo>
                    <a:pt x="2719340" y="384108"/>
                    <a:pt x="2718070" y="369919"/>
                    <a:pt x="2718070" y="354658"/>
                  </a:cubicBezTo>
                  <a:cubicBezTo>
                    <a:pt x="2718070" y="347697"/>
                    <a:pt x="2720610" y="340736"/>
                    <a:pt x="2719340" y="333775"/>
                  </a:cubicBezTo>
                  <a:cubicBezTo>
                    <a:pt x="2719340" y="327349"/>
                    <a:pt x="2718070" y="320656"/>
                    <a:pt x="2716800" y="314231"/>
                  </a:cubicBezTo>
                  <a:cubicBezTo>
                    <a:pt x="2711720" y="304324"/>
                    <a:pt x="2700290" y="99242"/>
                    <a:pt x="2700290" y="89336"/>
                  </a:cubicBezTo>
                  <a:cubicBezTo>
                    <a:pt x="2697750" y="81036"/>
                    <a:pt x="2695210" y="72469"/>
                    <a:pt x="2692670" y="63500"/>
                  </a:cubicBezTo>
                  <a:cubicBezTo>
                    <a:pt x="2691400" y="44450"/>
                    <a:pt x="2690130" y="43180"/>
                    <a:pt x="2667842" y="41910"/>
                  </a:cubicBezTo>
                  <a:cubicBezTo>
                    <a:pt x="2661587" y="41910"/>
                    <a:pt x="2657416" y="41910"/>
                    <a:pt x="2651161" y="40640"/>
                  </a:cubicBezTo>
                  <a:cubicBezTo>
                    <a:pt x="2599036" y="36830"/>
                    <a:pt x="2544825" y="31750"/>
                    <a:pt x="2492699" y="30480"/>
                  </a:cubicBezTo>
                  <a:cubicBezTo>
                    <a:pt x="2365513" y="26670"/>
                    <a:pt x="2236241" y="25400"/>
                    <a:pt x="2109054" y="22860"/>
                  </a:cubicBezTo>
                  <a:cubicBezTo>
                    <a:pt x="2090289" y="22860"/>
                    <a:pt x="2069438" y="22860"/>
                    <a:pt x="2050673" y="22860"/>
                  </a:cubicBezTo>
                  <a:cubicBezTo>
                    <a:pt x="2019398" y="22860"/>
                    <a:pt x="1988122" y="22860"/>
                    <a:pt x="1958932" y="22860"/>
                  </a:cubicBezTo>
                  <a:cubicBezTo>
                    <a:pt x="1892211" y="22860"/>
                    <a:pt x="1825490" y="22860"/>
                    <a:pt x="1760854" y="24130"/>
                  </a:cubicBezTo>
                  <a:cubicBezTo>
                    <a:pt x="1704558" y="25400"/>
                    <a:pt x="755870" y="29210"/>
                    <a:pt x="699575" y="29210"/>
                  </a:cubicBezTo>
                  <a:cubicBezTo>
                    <a:pt x="607833" y="29210"/>
                    <a:pt x="516092" y="26670"/>
                    <a:pt x="424351" y="33020"/>
                  </a:cubicBezTo>
                  <a:cubicBezTo>
                    <a:pt x="376395" y="36830"/>
                    <a:pt x="330525" y="36830"/>
                    <a:pt x="284654" y="38100"/>
                  </a:cubicBezTo>
                  <a:cubicBezTo>
                    <a:pt x="205423" y="41910"/>
                    <a:pt x="126192" y="45720"/>
                    <a:pt x="49530" y="50800"/>
                  </a:cubicBezTo>
                  <a:cubicBezTo>
                    <a:pt x="36830" y="50800"/>
                    <a:pt x="34290" y="53340"/>
                    <a:pt x="33020" y="65240"/>
                  </a:cubicBezTo>
                  <a:cubicBezTo>
                    <a:pt x="31750" y="70059"/>
                    <a:pt x="31750" y="74879"/>
                    <a:pt x="30480" y="79698"/>
                  </a:cubicBezTo>
                  <a:cubicBezTo>
                    <a:pt x="29210" y="87730"/>
                    <a:pt x="26670" y="95494"/>
                    <a:pt x="25400" y="103526"/>
                  </a:cubicBezTo>
                  <a:cubicBezTo>
                    <a:pt x="20320" y="112093"/>
                    <a:pt x="26670" y="321459"/>
                    <a:pt x="29210" y="330027"/>
                  </a:cubicBezTo>
                  <a:cubicBezTo>
                    <a:pt x="29210" y="339130"/>
                    <a:pt x="29210" y="348500"/>
                    <a:pt x="30480" y="357603"/>
                  </a:cubicBezTo>
                  <a:cubicBezTo>
                    <a:pt x="30480" y="364296"/>
                    <a:pt x="33020" y="370990"/>
                    <a:pt x="33020" y="377683"/>
                  </a:cubicBezTo>
                  <a:cubicBezTo>
                    <a:pt x="33020" y="384912"/>
                    <a:pt x="33020" y="392140"/>
                    <a:pt x="31750" y="401284"/>
                  </a:cubicBezTo>
                  <a:cubicBezTo>
                    <a:pt x="31750" y="405094"/>
                    <a:pt x="31750" y="407634"/>
                    <a:pt x="31750" y="411444"/>
                  </a:cubicBezTo>
                  <a:cubicBezTo>
                    <a:pt x="31750" y="421604"/>
                    <a:pt x="35560" y="425414"/>
                    <a:pt x="44450" y="425414"/>
                  </a:cubicBezTo>
                  <a:cubicBezTo>
                    <a:pt x="65726" y="425414"/>
                    <a:pt x="94916" y="426684"/>
                    <a:pt x="122022" y="426684"/>
                  </a:cubicBezTo>
                  <a:cubicBezTo>
                    <a:pt x="161637" y="426684"/>
                    <a:pt x="203338" y="424144"/>
                    <a:pt x="242953" y="426684"/>
                  </a:cubicBezTo>
                  <a:cubicBezTo>
                    <a:pt x="307589" y="430494"/>
                    <a:pt x="372225" y="433034"/>
                    <a:pt x="436861" y="431764"/>
                  </a:cubicBezTo>
                  <a:cubicBezTo>
                    <a:pt x="478562" y="430494"/>
                    <a:pt x="518177" y="433034"/>
                    <a:pt x="559878" y="433034"/>
                  </a:cubicBezTo>
                  <a:cubicBezTo>
                    <a:pt x="620344" y="433034"/>
                    <a:pt x="680809" y="431764"/>
                    <a:pt x="741275" y="433034"/>
                  </a:cubicBezTo>
                  <a:cubicBezTo>
                    <a:pt x="830931" y="434304"/>
                    <a:pt x="1815065" y="424144"/>
                    <a:pt x="1906806" y="426684"/>
                  </a:cubicBezTo>
                  <a:cubicBezTo>
                    <a:pt x="1946422" y="427954"/>
                    <a:pt x="1986037" y="429224"/>
                    <a:pt x="2023568" y="429224"/>
                  </a:cubicBezTo>
                  <a:cubicBezTo>
                    <a:pt x="2092374" y="431764"/>
                    <a:pt x="2159095" y="427954"/>
                    <a:pt x="2227901" y="431764"/>
                  </a:cubicBezTo>
                  <a:cubicBezTo>
                    <a:pt x="2284196" y="434304"/>
                    <a:pt x="2340492" y="434304"/>
                    <a:pt x="2396788" y="436844"/>
                  </a:cubicBezTo>
                  <a:cubicBezTo>
                    <a:pt x="2480189" y="440654"/>
                    <a:pt x="2563590" y="443194"/>
                    <a:pt x="2646991" y="444464"/>
                  </a:cubicBezTo>
                  <a:cubicBezTo>
                    <a:pt x="2678267" y="444464"/>
                    <a:pt x="2697750" y="443194"/>
                    <a:pt x="2718070" y="44319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22140" y="3298517"/>
            <a:ext cx="15724224" cy="6346351"/>
            <a:chOff x="0" y="0"/>
            <a:chExt cx="1482971" cy="598532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1460111" cy="570592"/>
            </a:xfrm>
            <a:custGeom>
              <a:avLst/>
              <a:gdLst/>
              <a:ahLst/>
              <a:cxnLst/>
              <a:rect l="l" t="t" r="r" b="b"/>
              <a:pathLst>
                <a:path w="1460111" h="570592">
                  <a:moveTo>
                    <a:pt x="1460111" y="570592"/>
                  </a:moveTo>
                  <a:lnTo>
                    <a:pt x="0" y="562972"/>
                  </a:lnTo>
                  <a:lnTo>
                    <a:pt x="0" y="211123"/>
                  </a:lnTo>
                  <a:lnTo>
                    <a:pt x="17780" y="19050"/>
                  </a:lnTo>
                  <a:lnTo>
                    <a:pt x="725900" y="0"/>
                  </a:lnTo>
                  <a:lnTo>
                    <a:pt x="1441061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810" y="0"/>
              <a:ext cx="1489321" cy="597262"/>
            </a:xfrm>
            <a:custGeom>
              <a:avLst/>
              <a:gdLst/>
              <a:ahLst/>
              <a:cxnLst/>
              <a:rect l="l" t="t" r="r" b="b"/>
              <a:pathLst>
                <a:path w="1489321" h="597262">
                  <a:moveTo>
                    <a:pt x="1455031" y="21590"/>
                  </a:moveTo>
                  <a:cubicBezTo>
                    <a:pt x="1456301" y="34290"/>
                    <a:pt x="1456301" y="44450"/>
                    <a:pt x="1457571" y="54610"/>
                  </a:cubicBezTo>
                  <a:cubicBezTo>
                    <a:pt x="1460111" y="71633"/>
                    <a:pt x="1461381" y="82183"/>
                    <a:pt x="1463921" y="92357"/>
                  </a:cubicBezTo>
                  <a:cubicBezTo>
                    <a:pt x="1463921" y="107053"/>
                    <a:pt x="1476621" y="396822"/>
                    <a:pt x="1482971" y="411518"/>
                  </a:cubicBezTo>
                  <a:cubicBezTo>
                    <a:pt x="1489321" y="433750"/>
                    <a:pt x="1485511" y="456359"/>
                    <a:pt x="1485511" y="478591"/>
                  </a:cubicBezTo>
                  <a:cubicBezTo>
                    <a:pt x="1485511" y="498185"/>
                    <a:pt x="1486781" y="516272"/>
                    <a:pt x="1488051" y="536302"/>
                  </a:cubicBezTo>
                  <a:cubicBezTo>
                    <a:pt x="1488051" y="557892"/>
                    <a:pt x="1488051" y="571862"/>
                    <a:pt x="1488051" y="595992"/>
                  </a:cubicBezTo>
                  <a:cubicBezTo>
                    <a:pt x="1465191" y="595992"/>
                    <a:pt x="1444871" y="597262"/>
                    <a:pt x="1425281" y="595992"/>
                  </a:cubicBezTo>
                  <a:cubicBezTo>
                    <a:pt x="1354339" y="590912"/>
                    <a:pt x="1282305" y="597262"/>
                    <a:pt x="1211363" y="592182"/>
                  </a:cubicBezTo>
                  <a:cubicBezTo>
                    <a:pt x="1168798" y="588372"/>
                    <a:pt x="1127324" y="590912"/>
                    <a:pt x="1084758" y="588372"/>
                  </a:cubicBezTo>
                  <a:cubicBezTo>
                    <a:pt x="1065113" y="587102"/>
                    <a:pt x="1045467" y="585832"/>
                    <a:pt x="1025822" y="584562"/>
                  </a:cubicBezTo>
                  <a:cubicBezTo>
                    <a:pt x="1013816" y="584562"/>
                    <a:pt x="1002902" y="585832"/>
                    <a:pt x="990896" y="585832"/>
                  </a:cubicBezTo>
                  <a:cubicBezTo>
                    <a:pt x="960337" y="584562"/>
                    <a:pt x="876297" y="585832"/>
                    <a:pt x="845738" y="584562"/>
                  </a:cubicBezTo>
                  <a:cubicBezTo>
                    <a:pt x="823909" y="583292"/>
                    <a:pt x="387342" y="592182"/>
                    <a:pt x="365513" y="590912"/>
                  </a:cubicBezTo>
                  <a:cubicBezTo>
                    <a:pt x="360056" y="590912"/>
                    <a:pt x="353508" y="592182"/>
                    <a:pt x="348050" y="592182"/>
                  </a:cubicBezTo>
                  <a:cubicBezTo>
                    <a:pt x="334953" y="592182"/>
                    <a:pt x="322948" y="593452"/>
                    <a:pt x="309851" y="593452"/>
                  </a:cubicBezTo>
                  <a:cubicBezTo>
                    <a:pt x="277108" y="593452"/>
                    <a:pt x="245457" y="592182"/>
                    <a:pt x="212714" y="590912"/>
                  </a:cubicBezTo>
                  <a:cubicBezTo>
                    <a:pt x="193069" y="589642"/>
                    <a:pt x="173423" y="588372"/>
                    <a:pt x="154869" y="587102"/>
                  </a:cubicBezTo>
                  <a:cubicBezTo>
                    <a:pt x="119944" y="585832"/>
                    <a:pt x="85018" y="584562"/>
                    <a:pt x="48260" y="584562"/>
                  </a:cubicBezTo>
                  <a:cubicBezTo>
                    <a:pt x="38100" y="584562"/>
                    <a:pt x="29210" y="584562"/>
                    <a:pt x="19050" y="583292"/>
                  </a:cubicBezTo>
                  <a:cubicBezTo>
                    <a:pt x="10160" y="582022"/>
                    <a:pt x="5080" y="575672"/>
                    <a:pt x="7620" y="566782"/>
                  </a:cubicBezTo>
                  <a:cubicBezTo>
                    <a:pt x="16510" y="535112"/>
                    <a:pt x="12700" y="525692"/>
                    <a:pt x="11430" y="515895"/>
                  </a:cubicBezTo>
                  <a:cubicBezTo>
                    <a:pt x="10160" y="495924"/>
                    <a:pt x="6350" y="476330"/>
                    <a:pt x="7620" y="456359"/>
                  </a:cubicBezTo>
                  <a:cubicBezTo>
                    <a:pt x="5080" y="431489"/>
                    <a:pt x="0" y="123633"/>
                    <a:pt x="7620" y="98386"/>
                  </a:cubicBezTo>
                  <a:cubicBezTo>
                    <a:pt x="8890" y="93488"/>
                    <a:pt x="7620" y="88212"/>
                    <a:pt x="8890" y="83314"/>
                  </a:cubicBezTo>
                  <a:cubicBezTo>
                    <a:pt x="10160" y="75401"/>
                    <a:pt x="12700" y="6673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7733" y="30480"/>
                    <a:pt x="75196" y="29210"/>
                  </a:cubicBezTo>
                  <a:cubicBezTo>
                    <a:pt x="104664" y="25400"/>
                    <a:pt x="134132" y="22860"/>
                    <a:pt x="164692" y="20320"/>
                  </a:cubicBezTo>
                  <a:cubicBezTo>
                    <a:pt x="185429" y="17780"/>
                    <a:pt x="206166" y="16510"/>
                    <a:pt x="225811" y="13970"/>
                  </a:cubicBezTo>
                  <a:cubicBezTo>
                    <a:pt x="245457" y="11430"/>
                    <a:pt x="266194" y="8890"/>
                    <a:pt x="285840" y="8890"/>
                  </a:cubicBezTo>
                  <a:cubicBezTo>
                    <a:pt x="307668" y="7620"/>
                    <a:pt x="329496" y="10160"/>
                    <a:pt x="351325" y="8890"/>
                  </a:cubicBezTo>
                  <a:cubicBezTo>
                    <a:pt x="378610" y="8890"/>
                    <a:pt x="873023" y="6350"/>
                    <a:pt x="900309" y="5080"/>
                  </a:cubicBezTo>
                  <a:cubicBezTo>
                    <a:pt x="926503" y="3810"/>
                    <a:pt x="952697" y="2540"/>
                    <a:pt x="979982" y="2540"/>
                  </a:cubicBezTo>
                  <a:cubicBezTo>
                    <a:pt x="1024730" y="1270"/>
                    <a:pt x="1068387" y="0"/>
                    <a:pt x="1113135" y="0"/>
                  </a:cubicBezTo>
                  <a:cubicBezTo>
                    <a:pt x="1131690" y="0"/>
                    <a:pt x="1151335" y="2540"/>
                    <a:pt x="1169889" y="2540"/>
                  </a:cubicBezTo>
                  <a:cubicBezTo>
                    <a:pt x="1221186" y="3810"/>
                    <a:pt x="1273574" y="5080"/>
                    <a:pt x="1324871" y="7620"/>
                  </a:cubicBezTo>
                  <a:cubicBezTo>
                    <a:pt x="1352156" y="8890"/>
                    <a:pt x="1379442" y="12700"/>
                    <a:pt x="1406727" y="16510"/>
                  </a:cubicBezTo>
                  <a:cubicBezTo>
                    <a:pt x="1413276" y="16510"/>
                    <a:pt x="1419824" y="16510"/>
                    <a:pt x="1425281" y="16510"/>
                  </a:cubicBezTo>
                  <a:cubicBezTo>
                    <a:pt x="1435981" y="17780"/>
                    <a:pt x="1444871" y="20320"/>
                    <a:pt x="1455031" y="21590"/>
                  </a:cubicBezTo>
                  <a:close/>
                  <a:moveTo>
                    <a:pt x="1465191" y="579482"/>
                  </a:moveTo>
                  <a:cubicBezTo>
                    <a:pt x="1466461" y="562972"/>
                    <a:pt x="1467731" y="550272"/>
                    <a:pt x="1467731" y="537572"/>
                  </a:cubicBezTo>
                  <a:cubicBezTo>
                    <a:pt x="1466461" y="514388"/>
                    <a:pt x="1465191" y="494417"/>
                    <a:pt x="1465191" y="472938"/>
                  </a:cubicBezTo>
                  <a:cubicBezTo>
                    <a:pt x="1465191" y="463141"/>
                    <a:pt x="1467731" y="453344"/>
                    <a:pt x="1466461" y="443547"/>
                  </a:cubicBezTo>
                  <a:cubicBezTo>
                    <a:pt x="1466461" y="434503"/>
                    <a:pt x="1465191" y="425083"/>
                    <a:pt x="1463921" y="416040"/>
                  </a:cubicBezTo>
                  <a:cubicBezTo>
                    <a:pt x="1458841" y="402098"/>
                    <a:pt x="1447411" y="113459"/>
                    <a:pt x="1447411" y="99517"/>
                  </a:cubicBezTo>
                  <a:cubicBezTo>
                    <a:pt x="1444871" y="87836"/>
                    <a:pt x="1442331" y="75778"/>
                    <a:pt x="1439791" y="63500"/>
                  </a:cubicBezTo>
                  <a:cubicBezTo>
                    <a:pt x="1438521" y="44450"/>
                    <a:pt x="1437251" y="43180"/>
                    <a:pt x="1422007" y="41910"/>
                  </a:cubicBezTo>
                  <a:cubicBezTo>
                    <a:pt x="1418733" y="41910"/>
                    <a:pt x="1416550" y="41910"/>
                    <a:pt x="1413276" y="40640"/>
                  </a:cubicBezTo>
                  <a:cubicBezTo>
                    <a:pt x="1385990" y="36830"/>
                    <a:pt x="1357613" y="31750"/>
                    <a:pt x="1330328" y="30480"/>
                  </a:cubicBezTo>
                  <a:cubicBezTo>
                    <a:pt x="1263751" y="26670"/>
                    <a:pt x="1196083" y="25400"/>
                    <a:pt x="1129507" y="22860"/>
                  </a:cubicBezTo>
                  <a:cubicBezTo>
                    <a:pt x="1119684" y="22860"/>
                    <a:pt x="1108770" y="22860"/>
                    <a:pt x="1098947" y="22860"/>
                  </a:cubicBezTo>
                  <a:cubicBezTo>
                    <a:pt x="1082576" y="22860"/>
                    <a:pt x="1066204" y="22860"/>
                    <a:pt x="1050924" y="22860"/>
                  </a:cubicBezTo>
                  <a:cubicBezTo>
                    <a:pt x="1015999" y="22860"/>
                    <a:pt x="981074" y="22860"/>
                    <a:pt x="947240" y="24130"/>
                  </a:cubicBezTo>
                  <a:cubicBezTo>
                    <a:pt x="917771" y="25400"/>
                    <a:pt x="421176" y="29210"/>
                    <a:pt x="391707" y="29210"/>
                  </a:cubicBezTo>
                  <a:cubicBezTo>
                    <a:pt x="343685" y="29210"/>
                    <a:pt x="295662" y="26670"/>
                    <a:pt x="247640" y="33020"/>
                  </a:cubicBezTo>
                  <a:cubicBezTo>
                    <a:pt x="222537" y="36830"/>
                    <a:pt x="198526" y="36830"/>
                    <a:pt x="174515" y="38100"/>
                  </a:cubicBezTo>
                  <a:cubicBezTo>
                    <a:pt x="133041" y="41910"/>
                    <a:pt x="91567" y="45720"/>
                    <a:pt x="49530" y="50800"/>
                  </a:cubicBezTo>
                  <a:cubicBezTo>
                    <a:pt x="36830" y="50800"/>
                    <a:pt x="34290" y="53340"/>
                    <a:pt x="33020" y="65604"/>
                  </a:cubicBezTo>
                  <a:cubicBezTo>
                    <a:pt x="31750" y="72386"/>
                    <a:pt x="31750" y="79169"/>
                    <a:pt x="30480" y="85952"/>
                  </a:cubicBezTo>
                  <a:cubicBezTo>
                    <a:pt x="29210" y="97256"/>
                    <a:pt x="26670" y="108184"/>
                    <a:pt x="25400" y="119488"/>
                  </a:cubicBezTo>
                  <a:cubicBezTo>
                    <a:pt x="20320" y="131546"/>
                    <a:pt x="26670" y="426214"/>
                    <a:pt x="29210" y="438272"/>
                  </a:cubicBezTo>
                  <a:cubicBezTo>
                    <a:pt x="29210" y="451083"/>
                    <a:pt x="29210" y="464272"/>
                    <a:pt x="30480" y="477083"/>
                  </a:cubicBezTo>
                  <a:cubicBezTo>
                    <a:pt x="30480" y="486504"/>
                    <a:pt x="33020" y="495924"/>
                    <a:pt x="33020" y="505344"/>
                  </a:cubicBezTo>
                  <a:cubicBezTo>
                    <a:pt x="33020" y="515518"/>
                    <a:pt x="33020" y="525692"/>
                    <a:pt x="31750" y="537572"/>
                  </a:cubicBezTo>
                  <a:cubicBezTo>
                    <a:pt x="31750" y="541382"/>
                    <a:pt x="31750" y="543922"/>
                    <a:pt x="31750" y="547732"/>
                  </a:cubicBezTo>
                  <a:cubicBezTo>
                    <a:pt x="31750" y="557892"/>
                    <a:pt x="35560" y="561702"/>
                    <a:pt x="44450" y="561702"/>
                  </a:cubicBezTo>
                  <a:cubicBezTo>
                    <a:pt x="59916" y="561702"/>
                    <a:pt x="75196" y="562972"/>
                    <a:pt x="89384" y="562972"/>
                  </a:cubicBezTo>
                  <a:cubicBezTo>
                    <a:pt x="110121" y="562972"/>
                    <a:pt x="131949" y="560432"/>
                    <a:pt x="152686" y="562972"/>
                  </a:cubicBezTo>
                  <a:cubicBezTo>
                    <a:pt x="186520" y="566782"/>
                    <a:pt x="220354" y="569322"/>
                    <a:pt x="254188" y="568052"/>
                  </a:cubicBezTo>
                  <a:cubicBezTo>
                    <a:pt x="276017" y="566782"/>
                    <a:pt x="296754" y="569322"/>
                    <a:pt x="318582" y="569322"/>
                  </a:cubicBezTo>
                  <a:cubicBezTo>
                    <a:pt x="350233" y="569322"/>
                    <a:pt x="381884" y="568052"/>
                    <a:pt x="413536" y="569322"/>
                  </a:cubicBezTo>
                  <a:cubicBezTo>
                    <a:pt x="460467" y="570592"/>
                    <a:pt x="975617" y="560432"/>
                    <a:pt x="1023639" y="562972"/>
                  </a:cubicBezTo>
                  <a:cubicBezTo>
                    <a:pt x="1044376" y="564242"/>
                    <a:pt x="1065113" y="565512"/>
                    <a:pt x="1084758" y="565512"/>
                  </a:cubicBezTo>
                  <a:cubicBezTo>
                    <a:pt x="1120775" y="568052"/>
                    <a:pt x="1155701" y="564242"/>
                    <a:pt x="1191718" y="568052"/>
                  </a:cubicBezTo>
                  <a:cubicBezTo>
                    <a:pt x="1221186" y="570592"/>
                    <a:pt x="1250654" y="570592"/>
                    <a:pt x="1280123" y="573132"/>
                  </a:cubicBezTo>
                  <a:cubicBezTo>
                    <a:pt x="1323779" y="576942"/>
                    <a:pt x="1367436" y="579482"/>
                    <a:pt x="1411093" y="580752"/>
                  </a:cubicBezTo>
                  <a:cubicBezTo>
                    <a:pt x="1427464" y="580752"/>
                    <a:pt x="1444871" y="579482"/>
                    <a:pt x="1465191" y="57948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774867" y="4010668"/>
            <a:ext cx="14818770" cy="4664336"/>
          </a:xfrm>
          <a:custGeom>
            <a:avLst/>
            <a:gdLst/>
            <a:ahLst/>
            <a:cxnLst/>
            <a:rect l="l" t="t" r="r" b="b"/>
            <a:pathLst>
              <a:path w="14818770" h="4664336">
                <a:moveTo>
                  <a:pt x="0" y="0"/>
                </a:moveTo>
                <a:lnTo>
                  <a:pt x="14818770" y="0"/>
                </a:lnTo>
                <a:lnTo>
                  <a:pt x="14818770" y="4664337"/>
                </a:lnTo>
                <a:lnTo>
                  <a:pt x="0" y="4664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44" t="-84438" r="-16956" b="-3197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68601" y="3161298"/>
            <a:ext cx="4755524" cy="3655809"/>
          </a:xfrm>
          <a:custGeom>
            <a:avLst/>
            <a:gdLst/>
            <a:ahLst/>
            <a:cxnLst/>
            <a:rect l="l" t="t" r="r" b="b"/>
            <a:pathLst>
              <a:path w="4755524" h="3655809">
                <a:moveTo>
                  <a:pt x="0" y="0"/>
                </a:moveTo>
                <a:lnTo>
                  <a:pt x="4755525" y="0"/>
                </a:lnTo>
                <a:lnTo>
                  <a:pt x="4755525" y="3655810"/>
                </a:lnTo>
                <a:lnTo>
                  <a:pt x="0" y="365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74867" y="602866"/>
            <a:ext cx="16230600" cy="195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0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Menggunakan dan mengendalikan peralatan dan bahan sains dengan betul dan cermat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23192" y="3600390"/>
            <a:ext cx="3446344" cy="202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1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5" b="0" i="0" u="none" strike="noStrike" kern="1200" cap="none" spc="0" normalizeH="0" baseline="0" noProof="0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Cecair perlu dituang dengan cara yang betu</a:t>
            </a:r>
            <a:r>
              <a:rPr kumimoji="0" lang="en-US" sz="3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49472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429896" y="108529"/>
            <a:ext cx="5478613" cy="4460645"/>
            <a:chOff x="0" y="0"/>
            <a:chExt cx="923482" cy="751892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900622" cy="723952"/>
            </a:xfrm>
            <a:custGeom>
              <a:avLst/>
              <a:gdLst/>
              <a:ahLst/>
              <a:cxnLst/>
              <a:rect l="l" t="t" r="r" b="b"/>
              <a:pathLst>
                <a:path w="900622" h="723952">
                  <a:moveTo>
                    <a:pt x="900622" y="723952"/>
                  </a:moveTo>
                  <a:lnTo>
                    <a:pt x="0" y="716332"/>
                  </a:lnTo>
                  <a:lnTo>
                    <a:pt x="0" y="264312"/>
                  </a:lnTo>
                  <a:lnTo>
                    <a:pt x="17780" y="19050"/>
                  </a:lnTo>
                  <a:lnTo>
                    <a:pt x="446875" y="0"/>
                  </a:lnTo>
                  <a:lnTo>
                    <a:pt x="881572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929832" cy="750622"/>
            </a:xfrm>
            <a:custGeom>
              <a:avLst/>
              <a:gdLst/>
              <a:ahLst/>
              <a:cxnLst/>
              <a:rect l="l" t="t" r="r" b="b"/>
              <a:pathLst>
                <a:path w="929832" h="750622">
                  <a:moveTo>
                    <a:pt x="895542" y="21590"/>
                  </a:moveTo>
                  <a:cubicBezTo>
                    <a:pt x="896812" y="34290"/>
                    <a:pt x="896812" y="44450"/>
                    <a:pt x="898082" y="54610"/>
                  </a:cubicBezTo>
                  <a:cubicBezTo>
                    <a:pt x="900622" y="74006"/>
                    <a:pt x="901892" y="87993"/>
                    <a:pt x="904432" y="101481"/>
                  </a:cubicBezTo>
                  <a:cubicBezTo>
                    <a:pt x="904432" y="120964"/>
                    <a:pt x="917132" y="505124"/>
                    <a:pt x="923482" y="524606"/>
                  </a:cubicBezTo>
                  <a:cubicBezTo>
                    <a:pt x="929832" y="554080"/>
                    <a:pt x="926022" y="584054"/>
                    <a:pt x="926022" y="613528"/>
                  </a:cubicBezTo>
                  <a:cubicBezTo>
                    <a:pt x="926022" y="639504"/>
                    <a:pt x="927292" y="663483"/>
                    <a:pt x="928562" y="689662"/>
                  </a:cubicBezTo>
                  <a:cubicBezTo>
                    <a:pt x="928562" y="711252"/>
                    <a:pt x="928562" y="725222"/>
                    <a:pt x="928562" y="749352"/>
                  </a:cubicBezTo>
                  <a:cubicBezTo>
                    <a:pt x="905702" y="749352"/>
                    <a:pt x="885382" y="750622"/>
                    <a:pt x="867607" y="749352"/>
                  </a:cubicBezTo>
                  <a:cubicBezTo>
                    <a:pt x="825506" y="744272"/>
                    <a:pt x="782757" y="750622"/>
                    <a:pt x="740656" y="745542"/>
                  </a:cubicBezTo>
                  <a:cubicBezTo>
                    <a:pt x="715395" y="741732"/>
                    <a:pt x="690782" y="744272"/>
                    <a:pt x="665521" y="741732"/>
                  </a:cubicBezTo>
                  <a:cubicBezTo>
                    <a:pt x="653862" y="740462"/>
                    <a:pt x="642204" y="739192"/>
                    <a:pt x="630545" y="737922"/>
                  </a:cubicBezTo>
                  <a:cubicBezTo>
                    <a:pt x="623420" y="737922"/>
                    <a:pt x="616943" y="739192"/>
                    <a:pt x="609818" y="739192"/>
                  </a:cubicBezTo>
                  <a:cubicBezTo>
                    <a:pt x="591682" y="737922"/>
                    <a:pt x="541809" y="739192"/>
                    <a:pt x="523673" y="737922"/>
                  </a:cubicBezTo>
                  <a:cubicBezTo>
                    <a:pt x="510718" y="736652"/>
                    <a:pt x="251634" y="745542"/>
                    <a:pt x="238680" y="744272"/>
                  </a:cubicBezTo>
                  <a:cubicBezTo>
                    <a:pt x="235441" y="744272"/>
                    <a:pt x="231555" y="745542"/>
                    <a:pt x="228317" y="745542"/>
                  </a:cubicBezTo>
                  <a:cubicBezTo>
                    <a:pt x="220544" y="745542"/>
                    <a:pt x="213419" y="746812"/>
                    <a:pt x="205647" y="746812"/>
                  </a:cubicBezTo>
                  <a:cubicBezTo>
                    <a:pt x="186215" y="746812"/>
                    <a:pt x="167432" y="745542"/>
                    <a:pt x="148001" y="744272"/>
                  </a:cubicBezTo>
                  <a:cubicBezTo>
                    <a:pt x="136342" y="743002"/>
                    <a:pt x="124683" y="741732"/>
                    <a:pt x="113672" y="740462"/>
                  </a:cubicBezTo>
                  <a:cubicBezTo>
                    <a:pt x="92945" y="739192"/>
                    <a:pt x="72218" y="737922"/>
                    <a:pt x="48260" y="737922"/>
                  </a:cubicBezTo>
                  <a:cubicBezTo>
                    <a:pt x="38100" y="737922"/>
                    <a:pt x="29210" y="737922"/>
                    <a:pt x="19050" y="736652"/>
                  </a:cubicBezTo>
                  <a:cubicBezTo>
                    <a:pt x="10160" y="735382"/>
                    <a:pt x="5080" y="729032"/>
                    <a:pt x="7620" y="720142"/>
                  </a:cubicBezTo>
                  <a:cubicBezTo>
                    <a:pt x="16510" y="688461"/>
                    <a:pt x="12700" y="675972"/>
                    <a:pt x="11430" y="662984"/>
                  </a:cubicBezTo>
                  <a:cubicBezTo>
                    <a:pt x="10160" y="636507"/>
                    <a:pt x="6350" y="610530"/>
                    <a:pt x="7620" y="584054"/>
                  </a:cubicBezTo>
                  <a:cubicBezTo>
                    <a:pt x="5080" y="551083"/>
                    <a:pt x="0" y="142945"/>
                    <a:pt x="7620" y="109474"/>
                  </a:cubicBezTo>
                  <a:cubicBezTo>
                    <a:pt x="8890" y="102980"/>
                    <a:pt x="7620" y="95986"/>
                    <a:pt x="8890" y="89492"/>
                  </a:cubicBezTo>
                  <a:cubicBezTo>
                    <a:pt x="10160" y="79001"/>
                    <a:pt x="12700" y="6751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026" y="30480"/>
                    <a:pt x="66389" y="29210"/>
                  </a:cubicBezTo>
                  <a:cubicBezTo>
                    <a:pt x="83877" y="25400"/>
                    <a:pt x="101365" y="22860"/>
                    <a:pt x="119501" y="20320"/>
                  </a:cubicBezTo>
                  <a:cubicBezTo>
                    <a:pt x="131808" y="17780"/>
                    <a:pt x="144114" y="16510"/>
                    <a:pt x="155773" y="13970"/>
                  </a:cubicBezTo>
                  <a:cubicBezTo>
                    <a:pt x="167432" y="11430"/>
                    <a:pt x="179738" y="8890"/>
                    <a:pt x="191397" y="8890"/>
                  </a:cubicBezTo>
                  <a:cubicBezTo>
                    <a:pt x="204351" y="7620"/>
                    <a:pt x="217306" y="10160"/>
                    <a:pt x="230260" y="8890"/>
                  </a:cubicBezTo>
                  <a:cubicBezTo>
                    <a:pt x="246453" y="8890"/>
                    <a:pt x="539865" y="6350"/>
                    <a:pt x="556058" y="5080"/>
                  </a:cubicBezTo>
                  <a:cubicBezTo>
                    <a:pt x="571603" y="3810"/>
                    <a:pt x="587148" y="2540"/>
                    <a:pt x="603341" y="2540"/>
                  </a:cubicBezTo>
                  <a:cubicBezTo>
                    <a:pt x="629897" y="1270"/>
                    <a:pt x="655806" y="0"/>
                    <a:pt x="682362" y="0"/>
                  </a:cubicBezTo>
                  <a:cubicBezTo>
                    <a:pt x="693373" y="0"/>
                    <a:pt x="705032" y="2540"/>
                    <a:pt x="716043" y="2540"/>
                  </a:cubicBezTo>
                  <a:cubicBezTo>
                    <a:pt x="746485" y="3810"/>
                    <a:pt x="777575" y="5080"/>
                    <a:pt x="808018" y="7620"/>
                  </a:cubicBezTo>
                  <a:cubicBezTo>
                    <a:pt x="824210" y="8890"/>
                    <a:pt x="840403" y="12700"/>
                    <a:pt x="856596" y="16510"/>
                  </a:cubicBezTo>
                  <a:cubicBezTo>
                    <a:pt x="860482" y="16510"/>
                    <a:pt x="864368" y="16510"/>
                    <a:pt x="867607" y="16510"/>
                  </a:cubicBezTo>
                  <a:cubicBezTo>
                    <a:pt x="876492" y="17780"/>
                    <a:pt x="885382" y="20320"/>
                    <a:pt x="895542" y="21590"/>
                  </a:cubicBezTo>
                  <a:close/>
                  <a:moveTo>
                    <a:pt x="905702" y="732842"/>
                  </a:moveTo>
                  <a:cubicBezTo>
                    <a:pt x="906972" y="716332"/>
                    <a:pt x="908242" y="703632"/>
                    <a:pt x="908242" y="690932"/>
                  </a:cubicBezTo>
                  <a:cubicBezTo>
                    <a:pt x="906972" y="660985"/>
                    <a:pt x="905702" y="634509"/>
                    <a:pt x="905702" y="606034"/>
                  </a:cubicBezTo>
                  <a:cubicBezTo>
                    <a:pt x="905702" y="593046"/>
                    <a:pt x="908242" y="580057"/>
                    <a:pt x="906972" y="567069"/>
                  </a:cubicBezTo>
                  <a:cubicBezTo>
                    <a:pt x="906972" y="555079"/>
                    <a:pt x="905702" y="542590"/>
                    <a:pt x="904432" y="530601"/>
                  </a:cubicBezTo>
                  <a:cubicBezTo>
                    <a:pt x="899352" y="512117"/>
                    <a:pt x="887922" y="129456"/>
                    <a:pt x="887922" y="110973"/>
                  </a:cubicBezTo>
                  <a:cubicBezTo>
                    <a:pt x="885382" y="95487"/>
                    <a:pt x="882842" y="79501"/>
                    <a:pt x="880302" y="63500"/>
                  </a:cubicBezTo>
                  <a:cubicBezTo>
                    <a:pt x="879032" y="44450"/>
                    <a:pt x="877762" y="43180"/>
                    <a:pt x="865664" y="41910"/>
                  </a:cubicBezTo>
                  <a:cubicBezTo>
                    <a:pt x="863721" y="41910"/>
                    <a:pt x="862425" y="41910"/>
                    <a:pt x="860482" y="40640"/>
                  </a:cubicBezTo>
                  <a:cubicBezTo>
                    <a:pt x="844289" y="36830"/>
                    <a:pt x="827449" y="31750"/>
                    <a:pt x="811256" y="30480"/>
                  </a:cubicBezTo>
                  <a:cubicBezTo>
                    <a:pt x="771746" y="26670"/>
                    <a:pt x="731588" y="25400"/>
                    <a:pt x="692077" y="22860"/>
                  </a:cubicBezTo>
                  <a:cubicBezTo>
                    <a:pt x="686248" y="22860"/>
                    <a:pt x="679771" y="22860"/>
                    <a:pt x="673942" y="22860"/>
                  </a:cubicBezTo>
                  <a:cubicBezTo>
                    <a:pt x="664226" y="22860"/>
                    <a:pt x="654510" y="22860"/>
                    <a:pt x="645442" y="22860"/>
                  </a:cubicBezTo>
                  <a:cubicBezTo>
                    <a:pt x="624716" y="22860"/>
                    <a:pt x="603989" y="22860"/>
                    <a:pt x="583910" y="24130"/>
                  </a:cubicBezTo>
                  <a:cubicBezTo>
                    <a:pt x="566422" y="25400"/>
                    <a:pt x="271713" y="29210"/>
                    <a:pt x="254225" y="29210"/>
                  </a:cubicBezTo>
                  <a:cubicBezTo>
                    <a:pt x="225726" y="29210"/>
                    <a:pt x="197227" y="26670"/>
                    <a:pt x="168727" y="33020"/>
                  </a:cubicBezTo>
                  <a:cubicBezTo>
                    <a:pt x="153830" y="36830"/>
                    <a:pt x="139580" y="36830"/>
                    <a:pt x="125331" y="38100"/>
                  </a:cubicBezTo>
                  <a:cubicBezTo>
                    <a:pt x="100718" y="41910"/>
                    <a:pt x="76105" y="45720"/>
                    <a:pt x="49530" y="50800"/>
                  </a:cubicBezTo>
                  <a:cubicBezTo>
                    <a:pt x="36830" y="50800"/>
                    <a:pt x="34290" y="53340"/>
                    <a:pt x="33020" y="66013"/>
                  </a:cubicBezTo>
                  <a:cubicBezTo>
                    <a:pt x="31750" y="75005"/>
                    <a:pt x="31750" y="83997"/>
                    <a:pt x="30480" y="92989"/>
                  </a:cubicBezTo>
                  <a:cubicBezTo>
                    <a:pt x="29210" y="107976"/>
                    <a:pt x="26670" y="122463"/>
                    <a:pt x="25400" y="137449"/>
                  </a:cubicBezTo>
                  <a:cubicBezTo>
                    <a:pt x="20320" y="153435"/>
                    <a:pt x="26670" y="544089"/>
                    <a:pt x="29210" y="560075"/>
                  </a:cubicBezTo>
                  <a:cubicBezTo>
                    <a:pt x="29210" y="577060"/>
                    <a:pt x="29210" y="594544"/>
                    <a:pt x="30480" y="611529"/>
                  </a:cubicBezTo>
                  <a:cubicBezTo>
                    <a:pt x="30480" y="624018"/>
                    <a:pt x="33020" y="636507"/>
                    <a:pt x="33020" y="648996"/>
                  </a:cubicBezTo>
                  <a:cubicBezTo>
                    <a:pt x="33020" y="662484"/>
                    <a:pt x="33020" y="675972"/>
                    <a:pt x="31750" y="690932"/>
                  </a:cubicBezTo>
                  <a:cubicBezTo>
                    <a:pt x="31750" y="694742"/>
                    <a:pt x="31750" y="697282"/>
                    <a:pt x="31750" y="701092"/>
                  </a:cubicBezTo>
                  <a:cubicBezTo>
                    <a:pt x="31750" y="711252"/>
                    <a:pt x="35560" y="715062"/>
                    <a:pt x="44450" y="715062"/>
                  </a:cubicBezTo>
                  <a:cubicBezTo>
                    <a:pt x="57321" y="715062"/>
                    <a:pt x="66389" y="716332"/>
                    <a:pt x="74809" y="716332"/>
                  </a:cubicBezTo>
                  <a:cubicBezTo>
                    <a:pt x="87116" y="716332"/>
                    <a:pt x="100070" y="713792"/>
                    <a:pt x="112376" y="716332"/>
                  </a:cubicBezTo>
                  <a:cubicBezTo>
                    <a:pt x="132456" y="720142"/>
                    <a:pt x="152535" y="722682"/>
                    <a:pt x="172614" y="721412"/>
                  </a:cubicBezTo>
                  <a:cubicBezTo>
                    <a:pt x="185568" y="720142"/>
                    <a:pt x="197874" y="722682"/>
                    <a:pt x="210828" y="722682"/>
                  </a:cubicBezTo>
                  <a:cubicBezTo>
                    <a:pt x="229612" y="722682"/>
                    <a:pt x="248396" y="721412"/>
                    <a:pt x="267179" y="722682"/>
                  </a:cubicBezTo>
                  <a:cubicBezTo>
                    <a:pt x="295031" y="723952"/>
                    <a:pt x="600750" y="713792"/>
                    <a:pt x="629249" y="716332"/>
                  </a:cubicBezTo>
                  <a:cubicBezTo>
                    <a:pt x="641556" y="717602"/>
                    <a:pt x="653862" y="718872"/>
                    <a:pt x="665521" y="718872"/>
                  </a:cubicBezTo>
                  <a:cubicBezTo>
                    <a:pt x="686896" y="721412"/>
                    <a:pt x="707622" y="717602"/>
                    <a:pt x="728997" y="721412"/>
                  </a:cubicBezTo>
                  <a:cubicBezTo>
                    <a:pt x="746485" y="723952"/>
                    <a:pt x="763973" y="723952"/>
                    <a:pt x="781461" y="726492"/>
                  </a:cubicBezTo>
                  <a:cubicBezTo>
                    <a:pt x="807370" y="730302"/>
                    <a:pt x="833278" y="732842"/>
                    <a:pt x="859187" y="734112"/>
                  </a:cubicBezTo>
                  <a:cubicBezTo>
                    <a:pt x="868902" y="734112"/>
                    <a:pt x="885382" y="732842"/>
                    <a:pt x="905702" y="73284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89266" y="327818"/>
            <a:ext cx="5789965" cy="4241357"/>
          </a:xfrm>
          <a:custGeom>
            <a:avLst/>
            <a:gdLst/>
            <a:ahLst/>
            <a:cxnLst/>
            <a:rect l="l" t="t" r="r" b="b"/>
            <a:pathLst>
              <a:path w="5789965" h="4241357">
                <a:moveTo>
                  <a:pt x="0" y="0"/>
                </a:moveTo>
                <a:lnTo>
                  <a:pt x="5789965" y="0"/>
                </a:lnTo>
                <a:lnTo>
                  <a:pt x="5789965" y="4241356"/>
                </a:lnTo>
                <a:lnTo>
                  <a:pt x="0" y="4241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047" t="-151236" r="-311323" b="-8614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72597" y="4821360"/>
            <a:ext cx="4742806" cy="4016518"/>
          </a:xfrm>
          <a:custGeom>
            <a:avLst/>
            <a:gdLst/>
            <a:ahLst/>
            <a:cxnLst/>
            <a:rect l="l" t="t" r="r" b="b"/>
            <a:pathLst>
              <a:path w="4742806" h="4016518">
                <a:moveTo>
                  <a:pt x="0" y="0"/>
                </a:moveTo>
                <a:lnTo>
                  <a:pt x="4742806" y="0"/>
                </a:lnTo>
                <a:lnTo>
                  <a:pt x="4742806" y="4016518"/>
                </a:lnTo>
                <a:lnTo>
                  <a:pt x="0" y="4016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3248" t="-144678" r="-215763" b="-801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71827" y="5992958"/>
            <a:ext cx="5036681" cy="3760182"/>
          </a:xfrm>
          <a:custGeom>
            <a:avLst/>
            <a:gdLst/>
            <a:ahLst/>
            <a:cxnLst/>
            <a:rect l="l" t="t" r="r" b="b"/>
            <a:pathLst>
              <a:path w="5036681" h="3760182">
                <a:moveTo>
                  <a:pt x="0" y="0"/>
                </a:moveTo>
                <a:lnTo>
                  <a:pt x="5036682" y="0"/>
                </a:lnTo>
                <a:lnTo>
                  <a:pt x="5036682" y="3760182"/>
                </a:lnTo>
                <a:lnTo>
                  <a:pt x="0" y="376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2057" t="-148395" r="-67313" b="-82650"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1028700" y="4821360"/>
            <a:ext cx="4466540" cy="4114800"/>
          </a:xfrm>
          <a:custGeom>
            <a:avLst/>
            <a:gdLst/>
            <a:ahLst/>
            <a:cxnLst/>
            <a:rect l="l" t="t" r="r" b="b"/>
            <a:pathLst>
              <a:path w="4466540" h="4114800">
                <a:moveTo>
                  <a:pt x="0" y="4114800"/>
                </a:moveTo>
                <a:lnTo>
                  <a:pt x="4466540" y="4114800"/>
                </a:lnTo>
                <a:lnTo>
                  <a:pt x="446654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871827" y="406749"/>
            <a:ext cx="4594750" cy="308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Mengendalikan spesimen dengan betul dan cermat</a:t>
            </a:r>
          </a:p>
        </p:txBody>
      </p:sp>
      <p:sp>
        <p:nvSpPr>
          <p:cNvPr id="11" name="Freeform 11"/>
          <p:cNvSpPr/>
          <p:nvPr/>
        </p:nvSpPr>
        <p:spPr>
          <a:xfrm>
            <a:off x="6772597" y="454374"/>
            <a:ext cx="4466540" cy="4114800"/>
          </a:xfrm>
          <a:custGeom>
            <a:avLst/>
            <a:gdLst/>
            <a:ahLst/>
            <a:cxnLst/>
            <a:rect l="l" t="t" r="r" b="b"/>
            <a:pathLst>
              <a:path w="4466540" h="4114800">
                <a:moveTo>
                  <a:pt x="0" y="0"/>
                </a:moveTo>
                <a:lnTo>
                  <a:pt x="4466540" y="0"/>
                </a:lnTo>
                <a:lnTo>
                  <a:pt x="4466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03278" y="6337017"/>
            <a:ext cx="3717384" cy="19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Gunakan</a:t>
            </a:r>
            <a:r>
              <a:rPr kumimoji="0" lang="en-US" sz="26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 </a:t>
            </a:r>
            <a:r>
              <a:rPr kumimoji="0" lang="en-US" sz="269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sarung</a:t>
            </a:r>
            <a:r>
              <a:rPr kumimoji="0" lang="en-US" sz="26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 </a:t>
            </a:r>
            <a:r>
              <a:rPr kumimoji="0" lang="en-US" sz="269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tangan</a:t>
            </a:r>
            <a:r>
              <a:rPr kumimoji="0" lang="en-US" sz="26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 </a:t>
            </a:r>
            <a:r>
              <a:rPr kumimoji="0" lang="en-US" sz="269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sebelum</a:t>
            </a:r>
            <a:r>
              <a:rPr kumimoji="0" lang="en-US" sz="26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 </a:t>
            </a:r>
            <a:r>
              <a:rPr kumimoji="0" lang="en-US" sz="269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menyentuh</a:t>
            </a:r>
            <a:r>
              <a:rPr kumimoji="0" lang="en-US" sz="26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 </a:t>
            </a:r>
            <a:r>
              <a:rPr kumimoji="0" lang="en-US" sz="269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spesimen</a:t>
            </a:r>
            <a:r>
              <a:rPr kumimoji="0" lang="en-US" sz="26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 </a:t>
            </a:r>
            <a:r>
              <a:rPr kumimoji="0" lang="en-US" sz="269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hidup</a:t>
            </a:r>
            <a:r>
              <a:rPr kumimoji="0" lang="en-US" sz="26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 </a:t>
            </a:r>
            <a:r>
              <a:rPr kumimoji="0" lang="en-US" sz="2698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(</a:t>
            </a:r>
            <a:r>
              <a:rPr kumimoji="0" lang="en-US" sz="2698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siput</a:t>
            </a:r>
            <a:r>
              <a:rPr kumimoji="0" lang="en-US" sz="26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7175" y="1363478"/>
            <a:ext cx="3717384" cy="1893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Gunakan alatan yang betul untuk memerhatikan spesimen</a:t>
            </a:r>
          </a:p>
        </p:txBody>
      </p:sp>
    </p:spTree>
    <p:extLst>
      <p:ext uri="{BB962C8B-B14F-4D97-AF65-F5344CB8AC3E}">
        <p14:creationId xmlns:p14="http://schemas.microsoft.com/office/powerpoint/2010/main" val="58476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53771"/>
            <a:ext cx="10294735" cy="2575574"/>
            <a:chOff x="0" y="0"/>
            <a:chExt cx="1735293" cy="434142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1712433" cy="406202"/>
            </a:xfrm>
            <a:custGeom>
              <a:avLst/>
              <a:gdLst/>
              <a:ahLst/>
              <a:cxnLst/>
              <a:rect l="l" t="t" r="r" b="b"/>
              <a:pathLst>
                <a:path w="1712433" h="406202">
                  <a:moveTo>
                    <a:pt x="1712433" y="406202"/>
                  </a:moveTo>
                  <a:lnTo>
                    <a:pt x="0" y="398582"/>
                  </a:lnTo>
                  <a:lnTo>
                    <a:pt x="0" y="154108"/>
                  </a:lnTo>
                  <a:lnTo>
                    <a:pt x="17780" y="19050"/>
                  </a:lnTo>
                  <a:lnTo>
                    <a:pt x="851737" y="0"/>
                  </a:lnTo>
                  <a:lnTo>
                    <a:pt x="1693383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741643" cy="432872"/>
            </a:xfrm>
            <a:custGeom>
              <a:avLst/>
              <a:gdLst/>
              <a:ahLst/>
              <a:cxnLst/>
              <a:rect l="l" t="t" r="r" b="b"/>
              <a:pathLst>
                <a:path w="1741643" h="432872">
                  <a:moveTo>
                    <a:pt x="1707353" y="21590"/>
                  </a:moveTo>
                  <a:cubicBezTo>
                    <a:pt x="1708623" y="34290"/>
                    <a:pt x="1708623" y="44450"/>
                    <a:pt x="1709893" y="54610"/>
                  </a:cubicBezTo>
                  <a:cubicBezTo>
                    <a:pt x="1712433" y="69089"/>
                    <a:pt x="1713703" y="75956"/>
                    <a:pt x="1716243" y="82577"/>
                  </a:cubicBezTo>
                  <a:cubicBezTo>
                    <a:pt x="1716243" y="92142"/>
                    <a:pt x="1728943" y="280731"/>
                    <a:pt x="1735293" y="290295"/>
                  </a:cubicBezTo>
                  <a:cubicBezTo>
                    <a:pt x="1741643" y="304765"/>
                    <a:pt x="1737833" y="319479"/>
                    <a:pt x="1737833" y="333948"/>
                  </a:cubicBezTo>
                  <a:cubicBezTo>
                    <a:pt x="1737833" y="346701"/>
                    <a:pt x="1739103" y="358472"/>
                    <a:pt x="1740373" y="371912"/>
                  </a:cubicBezTo>
                  <a:cubicBezTo>
                    <a:pt x="1740373" y="393502"/>
                    <a:pt x="1740373" y="407472"/>
                    <a:pt x="1740373" y="431602"/>
                  </a:cubicBezTo>
                  <a:cubicBezTo>
                    <a:pt x="1717513" y="431602"/>
                    <a:pt x="1697193" y="432872"/>
                    <a:pt x="1676785" y="431602"/>
                  </a:cubicBezTo>
                  <a:cubicBezTo>
                    <a:pt x="1592836" y="426522"/>
                    <a:pt x="1507595" y="432872"/>
                    <a:pt x="1423646" y="427792"/>
                  </a:cubicBezTo>
                  <a:cubicBezTo>
                    <a:pt x="1373277" y="423982"/>
                    <a:pt x="1324198" y="426522"/>
                    <a:pt x="1273829" y="423982"/>
                  </a:cubicBezTo>
                  <a:cubicBezTo>
                    <a:pt x="1250581" y="422712"/>
                    <a:pt x="1227334" y="421442"/>
                    <a:pt x="1204087" y="420172"/>
                  </a:cubicBezTo>
                  <a:cubicBezTo>
                    <a:pt x="1189880" y="420172"/>
                    <a:pt x="1176965" y="421442"/>
                    <a:pt x="1162758" y="421442"/>
                  </a:cubicBezTo>
                  <a:cubicBezTo>
                    <a:pt x="1126595" y="420172"/>
                    <a:pt x="1027147" y="421442"/>
                    <a:pt x="990985" y="420172"/>
                  </a:cubicBezTo>
                  <a:cubicBezTo>
                    <a:pt x="965154" y="418902"/>
                    <a:pt x="448544" y="427792"/>
                    <a:pt x="422713" y="426522"/>
                  </a:cubicBezTo>
                  <a:cubicBezTo>
                    <a:pt x="416256" y="426522"/>
                    <a:pt x="408506" y="427792"/>
                    <a:pt x="402049" y="427792"/>
                  </a:cubicBezTo>
                  <a:cubicBezTo>
                    <a:pt x="386550" y="427792"/>
                    <a:pt x="372344" y="429062"/>
                    <a:pt x="356845" y="429062"/>
                  </a:cubicBezTo>
                  <a:cubicBezTo>
                    <a:pt x="318100" y="429062"/>
                    <a:pt x="280645" y="427792"/>
                    <a:pt x="241900" y="426522"/>
                  </a:cubicBezTo>
                  <a:cubicBezTo>
                    <a:pt x="218652" y="425252"/>
                    <a:pt x="195405" y="423982"/>
                    <a:pt x="173449" y="422712"/>
                  </a:cubicBezTo>
                  <a:cubicBezTo>
                    <a:pt x="132120" y="421442"/>
                    <a:pt x="90791" y="420172"/>
                    <a:pt x="48260" y="420172"/>
                  </a:cubicBezTo>
                  <a:cubicBezTo>
                    <a:pt x="38100" y="420172"/>
                    <a:pt x="29210" y="420172"/>
                    <a:pt x="19050" y="418902"/>
                  </a:cubicBezTo>
                  <a:cubicBezTo>
                    <a:pt x="10160" y="417632"/>
                    <a:pt x="5080" y="411282"/>
                    <a:pt x="7620" y="402392"/>
                  </a:cubicBezTo>
                  <a:cubicBezTo>
                    <a:pt x="16510" y="370734"/>
                    <a:pt x="12700" y="364603"/>
                    <a:pt x="11430" y="358227"/>
                  </a:cubicBezTo>
                  <a:cubicBezTo>
                    <a:pt x="10160" y="345229"/>
                    <a:pt x="6350" y="332477"/>
                    <a:pt x="7620" y="319479"/>
                  </a:cubicBezTo>
                  <a:cubicBezTo>
                    <a:pt x="5080" y="303293"/>
                    <a:pt x="0" y="102932"/>
                    <a:pt x="7620" y="86501"/>
                  </a:cubicBezTo>
                  <a:cubicBezTo>
                    <a:pt x="8890" y="83313"/>
                    <a:pt x="7620" y="79880"/>
                    <a:pt x="8890" y="76692"/>
                  </a:cubicBezTo>
                  <a:cubicBezTo>
                    <a:pt x="10160" y="71542"/>
                    <a:pt x="12700" y="659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503" y="30480"/>
                    <a:pt x="79167" y="29210"/>
                  </a:cubicBezTo>
                  <a:cubicBezTo>
                    <a:pt x="114038" y="25400"/>
                    <a:pt x="148910" y="22860"/>
                    <a:pt x="185072" y="20320"/>
                  </a:cubicBezTo>
                  <a:cubicBezTo>
                    <a:pt x="209611" y="17780"/>
                    <a:pt x="234150" y="16510"/>
                    <a:pt x="257398" y="13970"/>
                  </a:cubicBezTo>
                  <a:cubicBezTo>
                    <a:pt x="280645" y="11430"/>
                    <a:pt x="305184" y="8890"/>
                    <a:pt x="328432" y="8890"/>
                  </a:cubicBezTo>
                  <a:cubicBezTo>
                    <a:pt x="354262" y="7620"/>
                    <a:pt x="380093" y="10160"/>
                    <a:pt x="405923" y="8890"/>
                  </a:cubicBezTo>
                  <a:cubicBezTo>
                    <a:pt x="438212" y="8890"/>
                    <a:pt x="1023273" y="6350"/>
                    <a:pt x="1055561" y="5080"/>
                  </a:cubicBezTo>
                  <a:cubicBezTo>
                    <a:pt x="1086558" y="3810"/>
                    <a:pt x="1117554" y="2540"/>
                    <a:pt x="1149842" y="2540"/>
                  </a:cubicBezTo>
                  <a:cubicBezTo>
                    <a:pt x="1202795" y="1270"/>
                    <a:pt x="1254456" y="0"/>
                    <a:pt x="1307409" y="0"/>
                  </a:cubicBezTo>
                  <a:cubicBezTo>
                    <a:pt x="1329365" y="0"/>
                    <a:pt x="1352612" y="2540"/>
                    <a:pt x="1374568" y="2540"/>
                  </a:cubicBezTo>
                  <a:cubicBezTo>
                    <a:pt x="1435270" y="3810"/>
                    <a:pt x="1497263" y="5080"/>
                    <a:pt x="1557965" y="7620"/>
                  </a:cubicBezTo>
                  <a:cubicBezTo>
                    <a:pt x="1590253" y="8890"/>
                    <a:pt x="1622541" y="12700"/>
                    <a:pt x="1654829" y="16510"/>
                  </a:cubicBezTo>
                  <a:cubicBezTo>
                    <a:pt x="1662578" y="16510"/>
                    <a:pt x="1670327" y="16510"/>
                    <a:pt x="1676785" y="16510"/>
                  </a:cubicBezTo>
                  <a:cubicBezTo>
                    <a:pt x="1688303" y="17780"/>
                    <a:pt x="1697193" y="20320"/>
                    <a:pt x="1707353" y="21590"/>
                  </a:cubicBezTo>
                  <a:close/>
                  <a:moveTo>
                    <a:pt x="1717513" y="415092"/>
                  </a:moveTo>
                  <a:cubicBezTo>
                    <a:pt x="1718783" y="398582"/>
                    <a:pt x="1720053" y="385882"/>
                    <a:pt x="1720053" y="373182"/>
                  </a:cubicBezTo>
                  <a:cubicBezTo>
                    <a:pt x="1718783" y="357246"/>
                    <a:pt x="1717513" y="344248"/>
                    <a:pt x="1717513" y="330270"/>
                  </a:cubicBezTo>
                  <a:cubicBezTo>
                    <a:pt x="1717513" y="323893"/>
                    <a:pt x="1720053" y="317517"/>
                    <a:pt x="1718783" y="311141"/>
                  </a:cubicBezTo>
                  <a:cubicBezTo>
                    <a:pt x="1718783" y="305255"/>
                    <a:pt x="1717513" y="299124"/>
                    <a:pt x="1716243" y="293238"/>
                  </a:cubicBezTo>
                  <a:cubicBezTo>
                    <a:pt x="1711163" y="284164"/>
                    <a:pt x="1699733" y="96311"/>
                    <a:pt x="1699733" y="87237"/>
                  </a:cubicBezTo>
                  <a:cubicBezTo>
                    <a:pt x="1697193" y="79634"/>
                    <a:pt x="1694653" y="71787"/>
                    <a:pt x="1692113" y="63500"/>
                  </a:cubicBezTo>
                  <a:cubicBezTo>
                    <a:pt x="1690843" y="44450"/>
                    <a:pt x="1689573" y="43180"/>
                    <a:pt x="1672911" y="41910"/>
                  </a:cubicBezTo>
                  <a:cubicBezTo>
                    <a:pt x="1669036" y="41910"/>
                    <a:pt x="1666453" y="41910"/>
                    <a:pt x="1662579" y="40640"/>
                  </a:cubicBezTo>
                  <a:cubicBezTo>
                    <a:pt x="1630290" y="36830"/>
                    <a:pt x="1596711" y="31750"/>
                    <a:pt x="1564422" y="30480"/>
                  </a:cubicBezTo>
                  <a:cubicBezTo>
                    <a:pt x="1485639" y="26670"/>
                    <a:pt x="1405565" y="25400"/>
                    <a:pt x="1326782" y="22860"/>
                  </a:cubicBezTo>
                  <a:cubicBezTo>
                    <a:pt x="1315158" y="22860"/>
                    <a:pt x="1302243" y="22860"/>
                    <a:pt x="1290619" y="22860"/>
                  </a:cubicBezTo>
                  <a:cubicBezTo>
                    <a:pt x="1271246" y="22860"/>
                    <a:pt x="1251873" y="22860"/>
                    <a:pt x="1233792" y="22860"/>
                  </a:cubicBezTo>
                  <a:cubicBezTo>
                    <a:pt x="1192463" y="22860"/>
                    <a:pt x="1151134" y="22860"/>
                    <a:pt x="1111097" y="24130"/>
                  </a:cubicBezTo>
                  <a:cubicBezTo>
                    <a:pt x="1076225" y="25400"/>
                    <a:pt x="488581" y="29210"/>
                    <a:pt x="453710" y="29210"/>
                  </a:cubicBezTo>
                  <a:cubicBezTo>
                    <a:pt x="396883" y="29210"/>
                    <a:pt x="340056" y="26670"/>
                    <a:pt x="283228" y="33020"/>
                  </a:cubicBezTo>
                  <a:cubicBezTo>
                    <a:pt x="253523" y="36830"/>
                    <a:pt x="225110" y="36830"/>
                    <a:pt x="196696" y="38100"/>
                  </a:cubicBezTo>
                  <a:cubicBezTo>
                    <a:pt x="147618" y="41910"/>
                    <a:pt x="98540" y="45720"/>
                    <a:pt x="49530" y="50800"/>
                  </a:cubicBezTo>
                  <a:cubicBezTo>
                    <a:pt x="36830" y="50800"/>
                    <a:pt x="34290" y="53340"/>
                    <a:pt x="33020" y="65165"/>
                  </a:cubicBezTo>
                  <a:cubicBezTo>
                    <a:pt x="31750" y="69580"/>
                    <a:pt x="31750" y="73994"/>
                    <a:pt x="30480" y="78408"/>
                  </a:cubicBezTo>
                  <a:cubicBezTo>
                    <a:pt x="29210" y="85765"/>
                    <a:pt x="26670" y="92877"/>
                    <a:pt x="25400" y="100235"/>
                  </a:cubicBezTo>
                  <a:cubicBezTo>
                    <a:pt x="20320" y="108082"/>
                    <a:pt x="26670" y="299860"/>
                    <a:pt x="29210" y="307707"/>
                  </a:cubicBezTo>
                  <a:cubicBezTo>
                    <a:pt x="29210" y="316046"/>
                    <a:pt x="29210" y="324629"/>
                    <a:pt x="30480" y="332967"/>
                  </a:cubicBezTo>
                  <a:cubicBezTo>
                    <a:pt x="30480" y="339098"/>
                    <a:pt x="33020" y="345229"/>
                    <a:pt x="33020" y="351360"/>
                  </a:cubicBezTo>
                  <a:cubicBezTo>
                    <a:pt x="33020" y="357982"/>
                    <a:pt x="33020" y="364603"/>
                    <a:pt x="31750" y="373182"/>
                  </a:cubicBezTo>
                  <a:cubicBezTo>
                    <a:pt x="31750" y="376992"/>
                    <a:pt x="31750" y="379532"/>
                    <a:pt x="31750" y="383342"/>
                  </a:cubicBezTo>
                  <a:cubicBezTo>
                    <a:pt x="31750" y="393502"/>
                    <a:pt x="35560" y="397312"/>
                    <a:pt x="44450" y="397312"/>
                  </a:cubicBezTo>
                  <a:cubicBezTo>
                    <a:pt x="61086" y="397312"/>
                    <a:pt x="79167" y="398582"/>
                    <a:pt x="95957" y="398582"/>
                  </a:cubicBezTo>
                  <a:cubicBezTo>
                    <a:pt x="120496" y="398582"/>
                    <a:pt x="146327" y="396042"/>
                    <a:pt x="170866" y="398582"/>
                  </a:cubicBezTo>
                  <a:cubicBezTo>
                    <a:pt x="210903" y="402392"/>
                    <a:pt x="250940" y="404932"/>
                    <a:pt x="290978" y="403662"/>
                  </a:cubicBezTo>
                  <a:cubicBezTo>
                    <a:pt x="316808" y="402392"/>
                    <a:pt x="341347" y="404932"/>
                    <a:pt x="367178" y="404932"/>
                  </a:cubicBezTo>
                  <a:cubicBezTo>
                    <a:pt x="404632" y="404932"/>
                    <a:pt x="442086" y="403662"/>
                    <a:pt x="479540" y="404932"/>
                  </a:cubicBezTo>
                  <a:cubicBezTo>
                    <a:pt x="535076" y="406202"/>
                    <a:pt x="1144676" y="396042"/>
                    <a:pt x="1201504" y="398582"/>
                  </a:cubicBezTo>
                  <a:cubicBezTo>
                    <a:pt x="1226043" y="399852"/>
                    <a:pt x="1250582" y="401122"/>
                    <a:pt x="1273829" y="401122"/>
                  </a:cubicBezTo>
                  <a:cubicBezTo>
                    <a:pt x="1316449" y="403662"/>
                    <a:pt x="1357778" y="399852"/>
                    <a:pt x="1400399" y="403662"/>
                  </a:cubicBezTo>
                  <a:cubicBezTo>
                    <a:pt x="1435270" y="406202"/>
                    <a:pt x="1470141" y="406202"/>
                    <a:pt x="1505012" y="408742"/>
                  </a:cubicBezTo>
                  <a:cubicBezTo>
                    <a:pt x="1556673" y="412552"/>
                    <a:pt x="1608334" y="415092"/>
                    <a:pt x="1659995" y="416362"/>
                  </a:cubicBezTo>
                  <a:cubicBezTo>
                    <a:pt x="1679368" y="416362"/>
                    <a:pt x="1697193" y="415092"/>
                    <a:pt x="1717513" y="41509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12796" y="3334448"/>
            <a:ext cx="17046504" cy="6089591"/>
          </a:xfrm>
          <a:custGeom>
            <a:avLst/>
            <a:gdLst/>
            <a:ahLst/>
            <a:cxnLst/>
            <a:rect l="l" t="t" r="r" b="b"/>
            <a:pathLst>
              <a:path w="17046504" h="6089591">
                <a:moveTo>
                  <a:pt x="0" y="0"/>
                </a:moveTo>
                <a:lnTo>
                  <a:pt x="17046504" y="0"/>
                </a:lnTo>
                <a:lnTo>
                  <a:pt x="17046504" y="6089590"/>
                </a:lnTo>
                <a:lnTo>
                  <a:pt x="0" y="608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38" t="-58453" r="-14105" b="-3056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32632" y="78370"/>
            <a:ext cx="5413835" cy="4161886"/>
          </a:xfrm>
          <a:custGeom>
            <a:avLst/>
            <a:gdLst/>
            <a:ahLst/>
            <a:cxnLst/>
            <a:rect l="l" t="t" r="r" b="b"/>
            <a:pathLst>
              <a:path w="5413835" h="4161886">
                <a:moveTo>
                  <a:pt x="0" y="0"/>
                </a:moveTo>
                <a:lnTo>
                  <a:pt x="5413835" y="0"/>
                </a:lnTo>
                <a:lnTo>
                  <a:pt x="5413835" y="4161886"/>
                </a:lnTo>
                <a:lnTo>
                  <a:pt x="0" y="416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88689" y="728507"/>
            <a:ext cx="9645846" cy="176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Melakar spesimen, peralatan dan bahan sains dengan betul.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81146" y="277571"/>
            <a:ext cx="4116806" cy="276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Lakaran hendaklah jelas, tepat dan berlabel </a:t>
            </a:r>
          </a:p>
        </p:txBody>
      </p:sp>
    </p:spTree>
    <p:extLst>
      <p:ext uri="{BB962C8B-B14F-4D97-AF65-F5344CB8AC3E}">
        <p14:creationId xmlns:p14="http://schemas.microsoft.com/office/powerpoint/2010/main" val="190085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632632" y="78370"/>
            <a:ext cx="5413835" cy="4161886"/>
          </a:xfrm>
          <a:custGeom>
            <a:avLst/>
            <a:gdLst/>
            <a:ahLst/>
            <a:cxnLst/>
            <a:rect l="l" t="t" r="r" b="b"/>
            <a:pathLst>
              <a:path w="5413835" h="4161886">
                <a:moveTo>
                  <a:pt x="0" y="0"/>
                </a:moveTo>
                <a:lnTo>
                  <a:pt x="5413835" y="0"/>
                </a:lnTo>
                <a:lnTo>
                  <a:pt x="5413835" y="4161886"/>
                </a:lnTo>
                <a:lnTo>
                  <a:pt x="0" y="4161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399" y="352146"/>
            <a:ext cx="12534232" cy="8906154"/>
          </a:xfrm>
          <a:custGeom>
            <a:avLst/>
            <a:gdLst/>
            <a:ahLst/>
            <a:cxnLst/>
            <a:rect l="l" t="t" r="r" b="b"/>
            <a:pathLst>
              <a:path w="12534232" h="8906154">
                <a:moveTo>
                  <a:pt x="0" y="0"/>
                </a:moveTo>
                <a:lnTo>
                  <a:pt x="12534233" y="0"/>
                </a:lnTo>
                <a:lnTo>
                  <a:pt x="12534233" y="8906154"/>
                </a:lnTo>
                <a:lnTo>
                  <a:pt x="0" y="8906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957" t="-57713" r="-69215" b="-3083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34743" y="971550"/>
            <a:ext cx="4609613" cy="176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Cara melakar bikar</a:t>
            </a:r>
          </a:p>
        </p:txBody>
      </p:sp>
    </p:spTree>
    <p:extLst>
      <p:ext uri="{BB962C8B-B14F-4D97-AF65-F5344CB8AC3E}">
        <p14:creationId xmlns:p14="http://schemas.microsoft.com/office/powerpoint/2010/main" val="2164407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632632" y="78370"/>
            <a:ext cx="5413835" cy="4161886"/>
          </a:xfrm>
          <a:custGeom>
            <a:avLst/>
            <a:gdLst/>
            <a:ahLst/>
            <a:cxnLst/>
            <a:rect l="l" t="t" r="r" b="b"/>
            <a:pathLst>
              <a:path w="5413835" h="4161886">
                <a:moveTo>
                  <a:pt x="0" y="0"/>
                </a:moveTo>
                <a:lnTo>
                  <a:pt x="5413835" y="0"/>
                </a:lnTo>
                <a:lnTo>
                  <a:pt x="5413835" y="4161886"/>
                </a:lnTo>
                <a:lnTo>
                  <a:pt x="0" y="4161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8004" y="135804"/>
            <a:ext cx="12189243" cy="10015393"/>
          </a:xfrm>
          <a:custGeom>
            <a:avLst/>
            <a:gdLst/>
            <a:ahLst/>
            <a:cxnLst/>
            <a:rect l="l" t="t" r="r" b="b"/>
            <a:pathLst>
              <a:path w="12189243" h="10015393">
                <a:moveTo>
                  <a:pt x="0" y="0"/>
                </a:moveTo>
                <a:lnTo>
                  <a:pt x="12189243" y="0"/>
                </a:lnTo>
                <a:lnTo>
                  <a:pt x="12189243" y="10015392"/>
                </a:lnTo>
                <a:lnTo>
                  <a:pt x="0" y="10015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879" t="-36517" r="-67387" b="-2454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34743" y="971550"/>
            <a:ext cx="4609613" cy="176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Cara melakar tabung uji</a:t>
            </a:r>
          </a:p>
        </p:txBody>
      </p:sp>
    </p:spTree>
    <p:extLst>
      <p:ext uri="{BB962C8B-B14F-4D97-AF65-F5344CB8AC3E}">
        <p14:creationId xmlns:p14="http://schemas.microsoft.com/office/powerpoint/2010/main" val="395300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67751" y="52430"/>
            <a:ext cx="7779537" cy="3475687"/>
            <a:chOff x="0" y="0"/>
            <a:chExt cx="1311328" cy="585866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1288468" cy="557926"/>
            </a:xfrm>
            <a:custGeom>
              <a:avLst/>
              <a:gdLst/>
              <a:ahLst/>
              <a:cxnLst/>
              <a:rect l="l" t="t" r="r" b="b"/>
              <a:pathLst>
                <a:path w="1288468" h="557926">
                  <a:moveTo>
                    <a:pt x="1288468" y="557926"/>
                  </a:moveTo>
                  <a:lnTo>
                    <a:pt x="0" y="550306"/>
                  </a:lnTo>
                  <a:lnTo>
                    <a:pt x="0" y="206730"/>
                  </a:lnTo>
                  <a:lnTo>
                    <a:pt x="17780" y="19050"/>
                  </a:lnTo>
                  <a:lnTo>
                    <a:pt x="640299" y="0"/>
                  </a:lnTo>
                  <a:lnTo>
                    <a:pt x="1269418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317678" cy="584596"/>
            </a:xfrm>
            <a:custGeom>
              <a:avLst/>
              <a:gdLst/>
              <a:ahLst/>
              <a:cxnLst/>
              <a:rect l="l" t="t" r="r" b="b"/>
              <a:pathLst>
                <a:path w="1317678" h="584596">
                  <a:moveTo>
                    <a:pt x="1283388" y="21590"/>
                  </a:moveTo>
                  <a:cubicBezTo>
                    <a:pt x="1284658" y="34290"/>
                    <a:pt x="1284658" y="44450"/>
                    <a:pt x="1285928" y="54610"/>
                  </a:cubicBezTo>
                  <a:cubicBezTo>
                    <a:pt x="1288468" y="71437"/>
                    <a:pt x="1289738" y="81704"/>
                    <a:pt x="1292278" y="91604"/>
                  </a:cubicBezTo>
                  <a:cubicBezTo>
                    <a:pt x="1292278" y="105904"/>
                    <a:pt x="1304978" y="387878"/>
                    <a:pt x="1311328" y="402178"/>
                  </a:cubicBezTo>
                  <a:cubicBezTo>
                    <a:pt x="1317678" y="423812"/>
                    <a:pt x="1313868" y="445812"/>
                    <a:pt x="1313868" y="467446"/>
                  </a:cubicBezTo>
                  <a:cubicBezTo>
                    <a:pt x="1313868" y="486513"/>
                    <a:pt x="1315138" y="504114"/>
                    <a:pt x="1316408" y="523636"/>
                  </a:cubicBezTo>
                  <a:cubicBezTo>
                    <a:pt x="1316408" y="545226"/>
                    <a:pt x="1316408" y="559196"/>
                    <a:pt x="1316408" y="583326"/>
                  </a:cubicBezTo>
                  <a:cubicBezTo>
                    <a:pt x="1293548" y="583326"/>
                    <a:pt x="1273228" y="584596"/>
                    <a:pt x="1254196" y="583326"/>
                  </a:cubicBezTo>
                  <a:cubicBezTo>
                    <a:pt x="1192101" y="578246"/>
                    <a:pt x="1129052" y="584596"/>
                    <a:pt x="1066957" y="579516"/>
                  </a:cubicBezTo>
                  <a:cubicBezTo>
                    <a:pt x="1029701" y="575706"/>
                    <a:pt x="993400" y="578246"/>
                    <a:pt x="956143" y="575706"/>
                  </a:cubicBezTo>
                  <a:cubicBezTo>
                    <a:pt x="938948" y="574436"/>
                    <a:pt x="921752" y="573166"/>
                    <a:pt x="904557" y="571896"/>
                  </a:cubicBezTo>
                  <a:cubicBezTo>
                    <a:pt x="894049" y="571896"/>
                    <a:pt x="884496" y="573166"/>
                    <a:pt x="873988" y="573166"/>
                  </a:cubicBezTo>
                  <a:cubicBezTo>
                    <a:pt x="847239" y="571896"/>
                    <a:pt x="773681" y="573166"/>
                    <a:pt x="746933" y="571896"/>
                  </a:cubicBezTo>
                  <a:cubicBezTo>
                    <a:pt x="727827" y="570626"/>
                    <a:pt x="345709" y="579516"/>
                    <a:pt x="326603" y="578246"/>
                  </a:cubicBezTo>
                  <a:cubicBezTo>
                    <a:pt x="321826" y="578246"/>
                    <a:pt x="316094" y="579516"/>
                    <a:pt x="311318" y="579516"/>
                  </a:cubicBezTo>
                  <a:cubicBezTo>
                    <a:pt x="299854" y="579516"/>
                    <a:pt x="289346" y="580786"/>
                    <a:pt x="277883" y="580786"/>
                  </a:cubicBezTo>
                  <a:cubicBezTo>
                    <a:pt x="249224" y="580786"/>
                    <a:pt x="221520" y="579516"/>
                    <a:pt x="192861" y="578246"/>
                  </a:cubicBezTo>
                  <a:cubicBezTo>
                    <a:pt x="175666" y="576976"/>
                    <a:pt x="158471" y="575706"/>
                    <a:pt x="142231" y="574436"/>
                  </a:cubicBezTo>
                  <a:cubicBezTo>
                    <a:pt x="111661" y="573166"/>
                    <a:pt x="81092" y="571896"/>
                    <a:pt x="48260" y="571896"/>
                  </a:cubicBezTo>
                  <a:cubicBezTo>
                    <a:pt x="38100" y="571896"/>
                    <a:pt x="29210" y="571896"/>
                    <a:pt x="19050" y="570626"/>
                  </a:cubicBezTo>
                  <a:cubicBezTo>
                    <a:pt x="10160" y="569356"/>
                    <a:pt x="5080" y="563006"/>
                    <a:pt x="7620" y="554116"/>
                  </a:cubicBezTo>
                  <a:cubicBezTo>
                    <a:pt x="16510" y="522447"/>
                    <a:pt x="12700" y="513280"/>
                    <a:pt x="11430" y="503747"/>
                  </a:cubicBezTo>
                  <a:cubicBezTo>
                    <a:pt x="10160" y="484313"/>
                    <a:pt x="6350" y="465246"/>
                    <a:pt x="7620" y="445812"/>
                  </a:cubicBezTo>
                  <a:cubicBezTo>
                    <a:pt x="5080" y="421612"/>
                    <a:pt x="0" y="122038"/>
                    <a:pt x="7620" y="97471"/>
                  </a:cubicBezTo>
                  <a:cubicBezTo>
                    <a:pt x="8890" y="92704"/>
                    <a:pt x="7620" y="87570"/>
                    <a:pt x="8890" y="82804"/>
                  </a:cubicBezTo>
                  <a:cubicBezTo>
                    <a:pt x="10160" y="75104"/>
                    <a:pt x="12700" y="6667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7209" y="30480"/>
                    <a:pt x="72494" y="29210"/>
                  </a:cubicBezTo>
                  <a:cubicBezTo>
                    <a:pt x="98287" y="25400"/>
                    <a:pt x="124080" y="22860"/>
                    <a:pt x="150828" y="20320"/>
                  </a:cubicBezTo>
                  <a:cubicBezTo>
                    <a:pt x="168979" y="17780"/>
                    <a:pt x="187129" y="16510"/>
                    <a:pt x="204325" y="13970"/>
                  </a:cubicBezTo>
                  <a:cubicBezTo>
                    <a:pt x="221520" y="11430"/>
                    <a:pt x="239671" y="8890"/>
                    <a:pt x="256866" y="8890"/>
                  </a:cubicBezTo>
                  <a:cubicBezTo>
                    <a:pt x="275972" y="7620"/>
                    <a:pt x="295078" y="10160"/>
                    <a:pt x="314184" y="8890"/>
                  </a:cubicBezTo>
                  <a:cubicBezTo>
                    <a:pt x="338066" y="8890"/>
                    <a:pt x="770816" y="6350"/>
                    <a:pt x="794698" y="5080"/>
                  </a:cubicBezTo>
                  <a:cubicBezTo>
                    <a:pt x="817625" y="3810"/>
                    <a:pt x="840552" y="2540"/>
                    <a:pt x="864435" y="2540"/>
                  </a:cubicBezTo>
                  <a:cubicBezTo>
                    <a:pt x="903602" y="1270"/>
                    <a:pt x="941814" y="0"/>
                    <a:pt x="980981" y="0"/>
                  </a:cubicBezTo>
                  <a:cubicBezTo>
                    <a:pt x="997221" y="0"/>
                    <a:pt x="1014416" y="2540"/>
                    <a:pt x="1030656" y="2540"/>
                  </a:cubicBezTo>
                  <a:cubicBezTo>
                    <a:pt x="1075555" y="3810"/>
                    <a:pt x="1121409" y="5080"/>
                    <a:pt x="1166308" y="7620"/>
                  </a:cubicBezTo>
                  <a:cubicBezTo>
                    <a:pt x="1190191" y="8890"/>
                    <a:pt x="1214073" y="12700"/>
                    <a:pt x="1237956" y="16510"/>
                  </a:cubicBezTo>
                  <a:cubicBezTo>
                    <a:pt x="1243687" y="16510"/>
                    <a:pt x="1249419" y="16510"/>
                    <a:pt x="1254196" y="16510"/>
                  </a:cubicBezTo>
                  <a:cubicBezTo>
                    <a:pt x="1264338" y="17780"/>
                    <a:pt x="1273228" y="20320"/>
                    <a:pt x="1283388" y="21590"/>
                  </a:cubicBezTo>
                  <a:close/>
                  <a:moveTo>
                    <a:pt x="1293549" y="566816"/>
                  </a:moveTo>
                  <a:cubicBezTo>
                    <a:pt x="1294819" y="550306"/>
                    <a:pt x="1296088" y="537606"/>
                    <a:pt x="1296088" y="524906"/>
                  </a:cubicBezTo>
                  <a:cubicBezTo>
                    <a:pt x="1294819" y="502280"/>
                    <a:pt x="1293549" y="482846"/>
                    <a:pt x="1293549" y="461946"/>
                  </a:cubicBezTo>
                  <a:cubicBezTo>
                    <a:pt x="1293549" y="452412"/>
                    <a:pt x="1296088" y="442879"/>
                    <a:pt x="1294819" y="433345"/>
                  </a:cubicBezTo>
                  <a:cubicBezTo>
                    <a:pt x="1294819" y="424545"/>
                    <a:pt x="1293549" y="415378"/>
                    <a:pt x="1292278" y="406578"/>
                  </a:cubicBezTo>
                  <a:cubicBezTo>
                    <a:pt x="1287199" y="393011"/>
                    <a:pt x="1275769" y="112138"/>
                    <a:pt x="1275769" y="98571"/>
                  </a:cubicBezTo>
                  <a:cubicBezTo>
                    <a:pt x="1273228" y="87204"/>
                    <a:pt x="1270688" y="75470"/>
                    <a:pt x="1268149" y="63500"/>
                  </a:cubicBezTo>
                  <a:cubicBezTo>
                    <a:pt x="1266878" y="44450"/>
                    <a:pt x="1265608" y="43180"/>
                    <a:pt x="1251330" y="41910"/>
                  </a:cubicBezTo>
                  <a:cubicBezTo>
                    <a:pt x="1248464" y="41910"/>
                    <a:pt x="1246553" y="41910"/>
                    <a:pt x="1243687" y="40640"/>
                  </a:cubicBezTo>
                  <a:cubicBezTo>
                    <a:pt x="1219805" y="36830"/>
                    <a:pt x="1194967" y="31750"/>
                    <a:pt x="1171085" y="30480"/>
                  </a:cubicBezTo>
                  <a:cubicBezTo>
                    <a:pt x="1112812" y="26670"/>
                    <a:pt x="1053583" y="25400"/>
                    <a:pt x="995310" y="22860"/>
                  </a:cubicBezTo>
                  <a:cubicBezTo>
                    <a:pt x="986713" y="22860"/>
                    <a:pt x="977160" y="22860"/>
                    <a:pt x="968562" y="22860"/>
                  </a:cubicBezTo>
                  <a:cubicBezTo>
                    <a:pt x="954233" y="22860"/>
                    <a:pt x="939903" y="22860"/>
                    <a:pt x="926529" y="22860"/>
                  </a:cubicBezTo>
                  <a:cubicBezTo>
                    <a:pt x="895959" y="22860"/>
                    <a:pt x="865390" y="22860"/>
                    <a:pt x="835776" y="24130"/>
                  </a:cubicBezTo>
                  <a:cubicBezTo>
                    <a:pt x="809983" y="25400"/>
                    <a:pt x="375323" y="29210"/>
                    <a:pt x="349530" y="29210"/>
                  </a:cubicBezTo>
                  <a:cubicBezTo>
                    <a:pt x="307497" y="29210"/>
                    <a:pt x="265464" y="26670"/>
                    <a:pt x="223431" y="33020"/>
                  </a:cubicBezTo>
                  <a:cubicBezTo>
                    <a:pt x="201459" y="36830"/>
                    <a:pt x="180442" y="36830"/>
                    <a:pt x="159426" y="38100"/>
                  </a:cubicBezTo>
                  <a:cubicBezTo>
                    <a:pt x="123125" y="41910"/>
                    <a:pt x="86823" y="45720"/>
                    <a:pt x="49530" y="50800"/>
                  </a:cubicBezTo>
                  <a:cubicBezTo>
                    <a:pt x="36830" y="50800"/>
                    <a:pt x="34290" y="53340"/>
                    <a:pt x="33020" y="65570"/>
                  </a:cubicBezTo>
                  <a:cubicBezTo>
                    <a:pt x="31750" y="72170"/>
                    <a:pt x="31750" y="78770"/>
                    <a:pt x="30480" y="85370"/>
                  </a:cubicBezTo>
                  <a:cubicBezTo>
                    <a:pt x="29210" y="96371"/>
                    <a:pt x="26670" y="107004"/>
                    <a:pt x="25400" y="118005"/>
                  </a:cubicBezTo>
                  <a:cubicBezTo>
                    <a:pt x="20320" y="129738"/>
                    <a:pt x="26670" y="416478"/>
                    <a:pt x="29210" y="428212"/>
                  </a:cubicBezTo>
                  <a:cubicBezTo>
                    <a:pt x="29210" y="440679"/>
                    <a:pt x="29210" y="453512"/>
                    <a:pt x="30480" y="465979"/>
                  </a:cubicBezTo>
                  <a:cubicBezTo>
                    <a:pt x="30480" y="475146"/>
                    <a:pt x="33020" y="484313"/>
                    <a:pt x="33020" y="493480"/>
                  </a:cubicBezTo>
                  <a:cubicBezTo>
                    <a:pt x="33020" y="503380"/>
                    <a:pt x="33020" y="513280"/>
                    <a:pt x="31750" y="524906"/>
                  </a:cubicBezTo>
                  <a:cubicBezTo>
                    <a:pt x="31750" y="528716"/>
                    <a:pt x="31750" y="531256"/>
                    <a:pt x="31750" y="535066"/>
                  </a:cubicBezTo>
                  <a:cubicBezTo>
                    <a:pt x="31750" y="545226"/>
                    <a:pt x="35560" y="549036"/>
                    <a:pt x="44450" y="549036"/>
                  </a:cubicBezTo>
                  <a:cubicBezTo>
                    <a:pt x="59120" y="549036"/>
                    <a:pt x="72494" y="550306"/>
                    <a:pt x="84913" y="550306"/>
                  </a:cubicBezTo>
                  <a:cubicBezTo>
                    <a:pt x="103063" y="550306"/>
                    <a:pt x="122169" y="547766"/>
                    <a:pt x="140320" y="550306"/>
                  </a:cubicBezTo>
                  <a:cubicBezTo>
                    <a:pt x="169934" y="554116"/>
                    <a:pt x="199548" y="556656"/>
                    <a:pt x="229162" y="555386"/>
                  </a:cubicBezTo>
                  <a:cubicBezTo>
                    <a:pt x="248268" y="554116"/>
                    <a:pt x="266419" y="556656"/>
                    <a:pt x="285525" y="556656"/>
                  </a:cubicBezTo>
                  <a:cubicBezTo>
                    <a:pt x="313229" y="556656"/>
                    <a:pt x="340932" y="555386"/>
                    <a:pt x="368636" y="556656"/>
                  </a:cubicBezTo>
                  <a:cubicBezTo>
                    <a:pt x="409714" y="557926"/>
                    <a:pt x="860613" y="547766"/>
                    <a:pt x="902647" y="550306"/>
                  </a:cubicBezTo>
                  <a:cubicBezTo>
                    <a:pt x="920797" y="551576"/>
                    <a:pt x="938948" y="552846"/>
                    <a:pt x="956143" y="552846"/>
                  </a:cubicBezTo>
                  <a:cubicBezTo>
                    <a:pt x="987668" y="555386"/>
                    <a:pt x="1018237" y="551576"/>
                    <a:pt x="1049762" y="555386"/>
                  </a:cubicBezTo>
                  <a:cubicBezTo>
                    <a:pt x="1075555" y="557926"/>
                    <a:pt x="1101348" y="557926"/>
                    <a:pt x="1127141" y="560466"/>
                  </a:cubicBezTo>
                  <a:cubicBezTo>
                    <a:pt x="1165353" y="564276"/>
                    <a:pt x="1203565" y="566816"/>
                    <a:pt x="1241777" y="568086"/>
                  </a:cubicBezTo>
                  <a:cubicBezTo>
                    <a:pt x="1256106" y="568086"/>
                    <a:pt x="1273228" y="566816"/>
                    <a:pt x="1293549" y="566816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 flipH="1">
            <a:off x="11001245" y="0"/>
            <a:ext cx="6835759" cy="5605322"/>
          </a:xfrm>
          <a:custGeom>
            <a:avLst/>
            <a:gdLst/>
            <a:ahLst/>
            <a:cxnLst/>
            <a:rect l="l" t="t" r="r" b="b"/>
            <a:pathLst>
              <a:path w="6835759" h="5605322">
                <a:moveTo>
                  <a:pt x="6835759" y="0"/>
                </a:moveTo>
                <a:lnTo>
                  <a:pt x="0" y="0"/>
                </a:lnTo>
                <a:lnTo>
                  <a:pt x="0" y="5605322"/>
                </a:lnTo>
                <a:lnTo>
                  <a:pt x="6835759" y="5605322"/>
                </a:lnTo>
                <a:lnTo>
                  <a:pt x="683575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7751" y="3807305"/>
            <a:ext cx="16968220" cy="5955480"/>
          </a:xfrm>
          <a:custGeom>
            <a:avLst/>
            <a:gdLst/>
            <a:ahLst/>
            <a:cxnLst/>
            <a:rect l="l" t="t" r="r" b="b"/>
            <a:pathLst>
              <a:path w="16968220" h="5955480">
                <a:moveTo>
                  <a:pt x="0" y="0"/>
                </a:moveTo>
                <a:lnTo>
                  <a:pt x="16968220" y="0"/>
                </a:lnTo>
                <a:lnTo>
                  <a:pt x="16968220" y="5955481"/>
                </a:lnTo>
                <a:lnTo>
                  <a:pt x="0" y="5955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87" t="-60925" r="-13090" b="-2911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8323" y="537252"/>
            <a:ext cx="6798393" cy="245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2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Membersihkan dan menyimpan peralatan sains </a:t>
            </a:r>
          </a:p>
        </p:txBody>
      </p:sp>
    </p:spTree>
    <p:extLst>
      <p:ext uri="{BB962C8B-B14F-4D97-AF65-F5344CB8AC3E}">
        <p14:creationId xmlns:p14="http://schemas.microsoft.com/office/powerpoint/2010/main" val="402851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25420"/>
            <a:ext cx="18288000" cy="5561580"/>
          </a:xfrm>
          <a:custGeom>
            <a:avLst/>
            <a:gdLst/>
            <a:ahLst/>
            <a:cxnLst/>
            <a:rect l="l" t="t" r="r" b="b"/>
            <a:pathLst>
              <a:path w="18288000" h="5561580">
                <a:moveTo>
                  <a:pt x="0" y="0"/>
                </a:moveTo>
                <a:lnTo>
                  <a:pt x="18288000" y="0"/>
                </a:lnTo>
                <a:lnTo>
                  <a:pt x="18288000" y="5561580"/>
                </a:lnTo>
                <a:lnTo>
                  <a:pt x="0" y="556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8399" b="-9042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30284" y="365358"/>
            <a:ext cx="7529016" cy="4649168"/>
          </a:xfrm>
          <a:custGeom>
            <a:avLst/>
            <a:gdLst/>
            <a:ahLst/>
            <a:cxnLst/>
            <a:rect l="l" t="t" r="r" b="b"/>
            <a:pathLst>
              <a:path w="7529016" h="4649168">
                <a:moveTo>
                  <a:pt x="0" y="0"/>
                </a:moveTo>
                <a:lnTo>
                  <a:pt x="7529016" y="0"/>
                </a:lnTo>
                <a:lnTo>
                  <a:pt x="7529016" y="4649167"/>
                </a:lnTo>
                <a:lnTo>
                  <a:pt x="0" y="4649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5077399" y="2978643"/>
            <a:ext cx="4903235" cy="1746778"/>
          </a:xfrm>
          <a:custGeom>
            <a:avLst/>
            <a:gdLst/>
            <a:ahLst/>
            <a:cxnLst/>
            <a:rect l="l" t="t" r="r" b="b"/>
            <a:pathLst>
              <a:path w="4903235" h="1746778">
                <a:moveTo>
                  <a:pt x="4903235" y="0"/>
                </a:moveTo>
                <a:lnTo>
                  <a:pt x="0" y="0"/>
                </a:lnTo>
                <a:lnTo>
                  <a:pt x="0" y="1746777"/>
                </a:lnTo>
                <a:lnTo>
                  <a:pt x="4903235" y="1746777"/>
                </a:lnTo>
                <a:lnTo>
                  <a:pt x="490323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72859" y="485716"/>
            <a:ext cx="2542283" cy="1086248"/>
          </a:xfrm>
          <a:custGeom>
            <a:avLst/>
            <a:gdLst/>
            <a:ahLst/>
            <a:cxnLst/>
            <a:rect l="l" t="t" r="r" b="b"/>
            <a:pathLst>
              <a:path w="2542283" h="1086248">
                <a:moveTo>
                  <a:pt x="0" y="0"/>
                </a:moveTo>
                <a:lnTo>
                  <a:pt x="2542282" y="0"/>
                </a:lnTo>
                <a:lnTo>
                  <a:pt x="2542282" y="1086248"/>
                </a:lnTo>
                <a:lnTo>
                  <a:pt x="0" y="1086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3627418"/>
            <a:ext cx="18288000" cy="1387107"/>
          </a:xfrm>
          <a:custGeom>
            <a:avLst/>
            <a:gdLst/>
            <a:ahLst/>
            <a:cxnLst/>
            <a:rect l="l" t="t" r="r" b="b"/>
            <a:pathLst>
              <a:path w="18288000" h="1387107">
                <a:moveTo>
                  <a:pt x="0" y="0"/>
                </a:moveTo>
                <a:lnTo>
                  <a:pt x="18288000" y="0"/>
                </a:lnTo>
                <a:lnTo>
                  <a:pt x="18288000" y="1387107"/>
                </a:lnTo>
                <a:lnTo>
                  <a:pt x="0" y="13871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b="-35962"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0" y="4439070"/>
            <a:ext cx="18288000" cy="1387107"/>
          </a:xfrm>
          <a:custGeom>
            <a:avLst/>
            <a:gdLst/>
            <a:ahLst/>
            <a:cxnLst/>
            <a:rect l="l" t="t" r="r" b="b"/>
            <a:pathLst>
              <a:path w="18288000" h="1387107">
                <a:moveTo>
                  <a:pt x="0" y="0"/>
                </a:moveTo>
                <a:lnTo>
                  <a:pt x="18288000" y="0"/>
                </a:lnTo>
                <a:lnTo>
                  <a:pt x="18288000" y="1387107"/>
                </a:lnTo>
                <a:lnTo>
                  <a:pt x="0" y="13871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b="-3596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7200" y="521562"/>
            <a:ext cx="1766730" cy="1050401"/>
          </a:xfrm>
          <a:custGeom>
            <a:avLst/>
            <a:gdLst/>
            <a:ahLst/>
            <a:cxnLst/>
            <a:rect l="l" t="t" r="r" b="b"/>
            <a:pathLst>
              <a:path w="1766730" h="1050401">
                <a:moveTo>
                  <a:pt x="0" y="0"/>
                </a:moveTo>
                <a:lnTo>
                  <a:pt x="1766730" y="0"/>
                </a:lnTo>
                <a:lnTo>
                  <a:pt x="1766730" y="1050402"/>
                </a:lnTo>
                <a:lnTo>
                  <a:pt x="0" y="10504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69622" y="1294019"/>
            <a:ext cx="17676417" cy="8284033"/>
            <a:chOff x="0" y="0"/>
            <a:chExt cx="4655517" cy="21818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55517" cy="2181803"/>
            </a:xfrm>
            <a:custGeom>
              <a:avLst/>
              <a:gdLst/>
              <a:ahLst/>
              <a:cxnLst/>
              <a:rect l="l" t="t" r="r" b="b"/>
              <a:pathLst>
                <a:path w="4655517" h="2181803">
                  <a:moveTo>
                    <a:pt x="22337" y="0"/>
                  </a:moveTo>
                  <a:lnTo>
                    <a:pt x="4633180" y="0"/>
                  </a:lnTo>
                  <a:cubicBezTo>
                    <a:pt x="4639104" y="0"/>
                    <a:pt x="4644785" y="2353"/>
                    <a:pt x="4648975" y="6542"/>
                  </a:cubicBezTo>
                  <a:cubicBezTo>
                    <a:pt x="4653164" y="10731"/>
                    <a:pt x="4655517" y="16413"/>
                    <a:pt x="4655517" y="22337"/>
                  </a:cubicBezTo>
                  <a:lnTo>
                    <a:pt x="4655517" y="2159466"/>
                  </a:lnTo>
                  <a:cubicBezTo>
                    <a:pt x="4655517" y="2165390"/>
                    <a:pt x="4653164" y="2171072"/>
                    <a:pt x="4648975" y="2175260"/>
                  </a:cubicBezTo>
                  <a:cubicBezTo>
                    <a:pt x="4644785" y="2179450"/>
                    <a:pt x="4639104" y="2181803"/>
                    <a:pt x="4633180" y="2181803"/>
                  </a:cubicBezTo>
                  <a:lnTo>
                    <a:pt x="22337" y="2181803"/>
                  </a:lnTo>
                  <a:cubicBezTo>
                    <a:pt x="16413" y="2181803"/>
                    <a:pt x="10731" y="2179450"/>
                    <a:pt x="6542" y="2175260"/>
                  </a:cubicBezTo>
                  <a:cubicBezTo>
                    <a:pt x="2353" y="2171072"/>
                    <a:pt x="0" y="2165390"/>
                    <a:pt x="0" y="2159466"/>
                  </a:cubicBezTo>
                  <a:lnTo>
                    <a:pt x="0" y="22337"/>
                  </a:lnTo>
                  <a:cubicBezTo>
                    <a:pt x="0" y="16413"/>
                    <a:pt x="2353" y="10731"/>
                    <a:pt x="6542" y="6542"/>
                  </a:cubicBezTo>
                  <a:cubicBezTo>
                    <a:pt x="10731" y="2353"/>
                    <a:pt x="16413" y="0"/>
                    <a:pt x="22337" y="0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95250">
              <a:solidFill>
                <a:srgbClr val="FBD35B">
                  <a:alpha val="89804"/>
                </a:srgbClr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406316" y="1973072"/>
            <a:ext cx="2303196" cy="1433739"/>
          </a:xfrm>
          <a:custGeom>
            <a:avLst/>
            <a:gdLst/>
            <a:ahLst/>
            <a:cxnLst/>
            <a:rect l="l" t="t" r="r" b="b"/>
            <a:pathLst>
              <a:path w="2303196" h="1433739">
                <a:moveTo>
                  <a:pt x="0" y="0"/>
                </a:moveTo>
                <a:lnTo>
                  <a:pt x="2303195" y="0"/>
                </a:lnTo>
                <a:lnTo>
                  <a:pt x="2303195" y="1433739"/>
                </a:lnTo>
                <a:lnTo>
                  <a:pt x="0" y="1433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6628545"/>
            <a:ext cx="9479920" cy="3717673"/>
          </a:xfrm>
          <a:custGeom>
            <a:avLst/>
            <a:gdLst/>
            <a:ahLst/>
            <a:cxnLst/>
            <a:rect l="l" t="t" r="r" b="b"/>
            <a:pathLst>
              <a:path w="9479920" h="3717673">
                <a:moveTo>
                  <a:pt x="0" y="0"/>
                </a:moveTo>
                <a:lnTo>
                  <a:pt x="9479920" y="0"/>
                </a:lnTo>
                <a:lnTo>
                  <a:pt x="9479920" y="3717673"/>
                </a:lnTo>
                <a:lnTo>
                  <a:pt x="0" y="37176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 l="-482944"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-1119287" y="6080010"/>
            <a:ext cx="5491645" cy="3039309"/>
          </a:xfrm>
          <a:custGeom>
            <a:avLst/>
            <a:gdLst/>
            <a:ahLst/>
            <a:cxnLst/>
            <a:rect l="l" t="t" r="r" b="b"/>
            <a:pathLst>
              <a:path w="5491645" h="3039309">
                <a:moveTo>
                  <a:pt x="5491645" y="0"/>
                </a:moveTo>
                <a:lnTo>
                  <a:pt x="0" y="0"/>
                </a:lnTo>
                <a:lnTo>
                  <a:pt x="0" y="3039310"/>
                </a:lnTo>
                <a:lnTo>
                  <a:pt x="5491645" y="3039310"/>
                </a:lnTo>
                <a:lnTo>
                  <a:pt x="5491645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 b="-457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0895" y="9369918"/>
            <a:ext cx="2426880" cy="1228608"/>
          </a:xfrm>
          <a:custGeom>
            <a:avLst/>
            <a:gdLst/>
            <a:ahLst/>
            <a:cxnLst/>
            <a:rect l="l" t="t" r="r" b="b"/>
            <a:pathLst>
              <a:path w="2426880" h="1228608">
                <a:moveTo>
                  <a:pt x="0" y="0"/>
                </a:moveTo>
                <a:lnTo>
                  <a:pt x="2426880" y="0"/>
                </a:lnTo>
                <a:lnTo>
                  <a:pt x="2426880" y="1228608"/>
                </a:lnTo>
                <a:lnTo>
                  <a:pt x="0" y="122860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865357" y="9397411"/>
            <a:ext cx="2995498" cy="1516471"/>
          </a:xfrm>
          <a:custGeom>
            <a:avLst/>
            <a:gdLst/>
            <a:ahLst/>
            <a:cxnLst/>
            <a:rect l="l" t="t" r="r" b="b"/>
            <a:pathLst>
              <a:path w="2995498" h="1516471">
                <a:moveTo>
                  <a:pt x="0" y="0"/>
                </a:moveTo>
                <a:lnTo>
                  <a:pt x="2995498" y="0"/>
                </a:lnTo>
                <a:lnTo>
                  <a:pt x="2995498" y="1516471"/>
                </a:lnTo>
                <a:lnTo>
                  <a:pt x="0" y="151647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326791" y="9397411"/>
            <a:ext cx="2987932" cy="1512641"/>
          </a:xfrm>
          <a:custGeom>
            <a:avLst/>
            <a:gdLst/>
            <a:ahLst/>
            <a:cxnLst/>
            <a:rect l="l" t="t" r="r" b="b"/>
            <a:pathLst>
              <a:path w="2987932" h="1512641">
                <a:moveTo>
                  <a:pt x="0" y="0"/>
                </a:moveTo>
                <a:lnTo>
                  <a:pt x="2987932" y="0"/>
                </a:lnTo>
                <a:lnTo>
                  <a:pt x="2987932" y="1512641"/>
                </a:lnTo>
                <a:lnTo>
                  <a:pt x="0" y="15126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234347" y="9397411"/>
            <a:ext cx="3326549" cy="1684065"/>
          </a:xfrm>
          <a:custGeom>
            <a:avLst/>
            <a:gdLst/>
            <a:ahLst/>
            <a:cxnLst/>
            <a:rect l="l" t="t" r="r" b="b"/>
            <a:pathLst>
              <a:path w="3326549" h="1684065">
                <a:moveTo>
                  <a:pt x="0" y="0"/>
                </a:moveTo>
                <a:lnTo>
                  <a:pt x="3326549" y="0"/>
                </a:lnTo>
                <a:lnTo>
                  <a:pt x="3326549" y="1684066"/>
                </a:lnTo>
                <a:lnTo>
                  <a:pt x="0" y="168406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326791" y="7829784"/>
            <a:ext cx="1456127" cy="1540134"/>
          </a:xfrm>
          <a:custGeom>
            <a:avLst/>
            <a:gdLst/>
            <a:ahLst/>
            <a:cxnLst/>
            <a:rect l="l" t="t" r="r" b="b"/>
            <a:pathLst>
              <a:path w="1456127" h="1540134">
                <a:moveTo>
                  <a:pt x="0" y="0"/>
                </a:moveTo>
                <a:lnTo>
                  <a:pt x="1456126" y="0"/>
                </a:lnTo>
                <a:lnTo>
                  <a:pt x="1456126" y="1540134"/>
                </a:lnTo>
                <a:lnTo>
                  <a:pt x="0" y="154013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429876" y="5806725"/>
            <a:ext cx="9577240" cy="4046384"/>
          </a:xfrm>
          <a:custGeom>
            <a:avLst/>
            <a:gdLst/>
            <a:ahLst/>
            <a:cxnLst/>
            <a:rect l="l" t="t" r="r" b="b"/>
            <a:pathLst>
              <a:path w="9577240" h="4046384">
                <a:moveTo>
                  <a:pt x="0" y="0"/>
                </a:moveTo>
                <a:lnTo>
                  <a:pt x="9577240" y="0"/>
                </a:lnTo>
                <a:lnTo>
                  <a:pt x="9577240" y="4046384"/>
                </a:lnTo>
                <a:lnTo>
                  <a:pt x="0" y="404638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57200" y="2018074"/>
            <a:ext cx="9754371" cy="4121222"/>
          </a:xfrm>
          <a:custGeom>
            <a:avLst/>
            <a:gdLst/>
            <a:ahLst/>
            <a:cxnLst/>
            <a:rect l="l" t="t" r="r" b="b"/>
            <a:pathLst>
              <a:path w="9754371" h="4121222">
                <a:moveTo>
                  <a:pt x="0" y="0"/>
                </a:moveTo>
                <a:lnTo>
                  <a:pt x="9754371" y="0"/>
                </a:lnTo>
                <a:lnTo>
                  <a:pt x="9754371" y="4121221"/>
                </a:lnTo>
                <a:lnTo>
                  <a:pt x="0" y="41212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572615" y="2689941"/>
            <a:ext cx="576480" cy="832188"/>
          </a:xfrm>
          <a:custGeom>
            <a:avLst/>
            <a:gdLst/>
            <a:ahLst/>
            <a:cxnLst/>
            <a:rect l="l" t="t" r="r" b="b"/>
            <a:pathLst>
              <a:path w="576480" h="832188">
                <a:moveTo>
                  <a:pt x="0" y="0"/>
                </a:moveTo>
                <a:lnTo>
                  <a:pt x="576480" y="0"/>
                </a:lnTo>
                <a:lnTo>
                  <a:pt x="576480" y="832189"/>
                </a:lnTo>
                <a:lnTo>
                  <a:pt x="0" y="83218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334609" y="6377904"/>
            <a:ext cx="656097" cy="882282"/>
          </a:xfrm>
          <a:custGeom>
            <a:avLst/>
            <a:gdLst/>
            <a:ahLst/>
            <a:cxnLst/>
            <a:rect l="l" t="t" r="r" b="b"/>
            <a:pathLst>
              <a:path w="656097" h="882282">
                <a:moveTo>
                  <a:pt x="0" y="0"/>
                </a:moveTo>
                <a:lnTo>
                  <a:pt x="656096" y="0"/>
                </a:lnTo>
                <a:lnTo>
                  <a:pt x="656096" y="882281"/>
                </a:lnTo>
                <a:lnTo>
                  <a:pt x="0" y="88228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15653" y="1333839"/>
            <a:ext cx="5706127" cy="113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4"/>
              </a:lnSpc>
              <a:spcBef>
                <a:spcPct val="0"/>
              </a:spcBef>
            </a:pPr>
            <a:r>
              <a:rPr lang="en-US" sz="5874">
                <a:solidFill>
                  <a:srgbClr val="000000"/>
                </a:solidFill>
                <a:latin typeface="Calibri (MS) Bold"/>
              </a:rPr>
              <a:t>Murid dapat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9622" y="-328200"/>
            <a:ext cx="12304316" cy="162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1"/>
              </a:lnSpc>
            </a:pPr>
            <a:r>
              <a:rPr lang="en-US" sz="8486" spc="763">
                <a:solidFill>
                  <a:srgbClr val="000000"/>
                </a:solidFill>
                <a:latin typeface="Calibri (MS) Bold"/>
              </a:rPr>
              <a:t>Objektif pembelajaran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10029" y="7350214"/>
            <a:ext cx="6016934" cy="176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279">
                <a:solidFill>
                  <a:srgbClr val="000000"/>
                </a:solidFill>
                <a:latin typeface="Calibri (MS) Bold"/>
              </a:rPr>
              <a:t>Meramal dengan menyatakan satu jangkaan bagi pemerhatian terhadap peristiwa/fenomena.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29605" y="3563885"/>
            <a:ext cx="7514395" cy="187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>
                <a:solidFill>
                  <a:srgbClr val="000000"/>
                </a:solidFill>
                <a:latin typeface="Calibri (MS) Bold"/>
              </a:rPr>
              <a:t>Membuat inferens dengan menyatakan pemerhatian bagi satu situasi yang diberikan.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59" b="7759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51919" y="6024298"/>
            <a:ext cx="6650703" cy="1883436"/>
            <a:chOff x="0" y="0"/>
            <a:chExt cx="1345247" cy="380965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1322387" cy="353025"/>
            </a:xfrm>
            <a:custGeom>
              <a:avLst/>
              <a:gdLst/>
              <a:ahLst/>
              <a:cxnLst/>
              <a:rect l="l" t="t" r="r" b="b"/>
              <a:pathLst>
                <a:path w="1322387" h="353025">
                  <a:moveTo>
                    <a:pt x="1322387" y="353025"/>
                  </a:moveTo>
                  <a:lnTo>
                    <a:pt x="0" y="345405"/>
                  </a:lnTo>
                  <a:lnTo>
                    <a:pt x="0" y="135665"/>
                  </a:lnTo>
                  <a:lnTo>
                    <a:pt x="17780" y="19050"/>
                  </a:lnTo>
                  <a:lnTo>
                    <a:pt x="657215" y="0"/>
                  </a:lnTo>
                  <a:lnTo>
                    <a:pt x="1303337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351597" cy="379695"/>
            </a:xfrm>
            <a:custGeom>
              <a:avLst/>
              <a:gdLst/>
              <a:ahLst/>
              <a:cxnLst/>
              <a:rect l="l" t="t" r="r" b="b"/>
              <a:pathLst>
                <a:path w="1351597" h="379695">
                  <a:moveTo>
                    <a:pt x="1317307" y="21590"/>
                  </a:moveTo>
                  <a:cubicBezTo>
                    <a:pt x="1318577" y="34290"/>
                    <a:pt x="1318577" y="44450"/>
                    <a:pt x="1319847" y="54610"/>
                  </a:cubicBezTo>
                  <a:cubicBezTo>
                    <a:pt x="1322387" y="68266"/>
                    <a:pt x="1323657" y="73941"/>
                    <a:pt x="1326197" y="79414"/>
                  </a:cubicBezTo>
                  <a:cubicBezTo>
                    <a:pt x="1326197" y="87318"/>
                    <a:pt x="1338897" y="243178"/>
                    <a:pt x="1345247" y="251083"/>
                  </a:cubicBezTo>
                  <a:cubicBezTo>
                    <a:pt x="1351597" y="263041"/>
                    <a:pt x="1347787" y="275201"/>
                    <a:pt x="1347787" y="287159"/>
                  </a:cubicBezTo>
                  <a:cubicBezTo>
                    <a:pt x="1347787" y="297699"/>
                    <a:pt x="1349057" y="307427"/>
                    <a:pt x="1350327" y="318735"/>
                  </a:cubicBezTo>
                  <a:cubicBezTo>
                    <a:pt x="1350327" y="340325"/>
                    <a:pt x="1350327" y="354295"/>
                    <a:pt x="1350327" y="378425"/>
                  </a:cubicBezTo>
                  <a:cubicBezTo>
                    <a:pt x="1327467" y="378425"/>
                    <a:pt x="1307147" y="379695"/>
                    <a:pt x="1288004" y="378425"/>
                  </a:cubicBezTo>
                  <a:cubicBezTo>
                    <a:pt x="1224162" y="373345"/>
                    <a:pt x="1159337" y="379695"/>
                    <a:pt x="1095494" y="374615"/>
                  </a:cubicBezTo>
                  <a:cubicBezTo>
                    <a:pt x="1057188" y="370805"/>
                    <a:pt x="1019865" y="373345"/>
                    <a:pt x="981559" y="370805"/>
                  </a:cubicBezTo>
                  <a:cubicBezTo>
                    <a:pt x="963880" y="369535"/>
                    <a:pt x="946200" y="368265"/>
                    <a:pt x="928521" y="366995"/>
                  </a:cubicBezTo>
                  <a:cubicBezTo>
                    <a:pt x="917717" y="366995"/>
                    <a:pt x="907895" y="368265"/>
                    <a:pt x="897090" y="368265"/>
                  </a:cubicBezTo>
                  <a:cubicBezTo>
                    <a:pt x="869589" y="366995"/>
                    <a:pt x="793960" y="368265"/>
                    <a:pt x="766458" y="366995"/>
                  </a:cubicBezTo>
                  <a:cubicBezTo>
                    <a:pt x="746814" y="365725"/>
                    <a:pt x="353936" y="374615"/>
                    <a:pt x="334292" y="373345"/>
                  </a:cubicBezTo>
                  <a:cubicBezTo>
                    <a:pt x="329381" y="373345"/>
                    <a:pt x="323488" y="374615"/>
                    <a:pt x="318577" y="374615"/>
                  </a:cubicBezTo>
                  <a:cubicBezTo>
                    <a:pt x="306790" y="374615"/>
                    <a:pt x="295986" y="375885"/>
                    <a:pt x="284200" y="375885"/>
                  </a:cubicBezTo>
                  <a:cubicBezTo>
                    <a:pt x="254734" y="375885"/>
                    <a:pt x="226250" y="374615"/>
                    <a:pt x="196784" y="373345"/>
                  </a:cubicBezTo>
                  <a:cubicBezTo>
                    <a:pt x="179105" y="372075"/>
                    <a:pt x="161425" y="370805"/>
                    <a:pt x="144728" y="369535"/>
                  </a:cubicBezTo>
                  <a:cubicBezTo>
                    <a:pt x="113298" y="368265"/>
                    <a:pt x="81868" y="366995"/>
                    <a:pt x="48260" y="366995"/>
                  </a:cubicBezTo>
                  <a:cubicBezTo>
                    <a:pt x="38100" y="366995"/>
                    <a:pt x="29210" y="366995"/>
                    <a:pt x="19050" y="365725"/>
                  </a:cubicBezTo>
                  <a:cubicBezTo>
                    <a:pt x="10160" y="364455"/>
                    <a:pt x="5080" y="358105"/>
                    <a:pt x="7620" y="349215"/>
                  </a:cubicBezTo>
                  <a:cubicBezTo>
                    <a:pt x="16510" y="317561"/>
                    <a:pt x="12700" y="312494"/>
                    <a:pt x="11430" y="307225"/>
                  </a:cubicBezTo>
                  <a:cubicBezTo>
                    <a:pt x="10160" y="296483"/>
                    <a:pt x="6350" y="285943"/>
                    <a:pt x="7620" y="275201"/>
                  </a:cubicBezTo>
                  <a:cubicBezTo>
                    <a:pt x="5080" y="261825"/>
                    <a:pt x="0" y="96236"/>
                    <a:pt x="7620" y="82657"/>
                  </a:cubicBezTo>
                  <a:cubicBezTo>
                    <a:pt x="8890" y="80022"/>
                    <a:pt x="7620" y="77184"/>
                    <a:pt x="8890" y="74549"/>
                  </a:cubicBezTo>
                  <a:cubicBezTo>
                    <a:pt x="10160" y="70293"/>
                    <a:pt x="12700" y="6563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7313" y="30480"/>
                    <a:pt x="73028" y="29210"/>
                  </a:cubicBezTo>
                  <a:cubicBezTo>
                    <a:pt x="99547" y="25400"/>
                    <a:pt x="126066" y="22860"/>
                    <a:pt x="153568" y="20320"/>
                  </a:cubicBezTo>
                  <a:cubicBezTo>
                    <a:pt x="172230" y="17780"/>
                    <a:pt x="190891" y="16510"/>
                    <a:pt x="208571" y="13970"/>
                  </a:cubicBezTo>
                  <a:cubicBezTo>
                    <a:pt x="226250" y="11430"/>
                    <a:pt x="244912" y="8890"/>
                    <a:pt x="262592" y="8890"/>
                  </a:cubicBezTo>
                  <a:cubicBezTo>
                    <a:pt x="282236" y="7620"/>
                    <a:pt x="301879" y="10160"/>
                    <a:pt x="321523" y="8890"/>
                  </a:cubicBezTo>
                  <a:cubicBezTo>
                    <a:pt x="346078" y="8890"/>
                    <a:pt x="791013" y="6350"/>
                    <a:pt x="815568" y="5080"/>
                  </a:cubicBezTo>
                  <a:cubicBezTo>
                    <a:pt x="839141" y="3810"/>
                    <a:pt x="862713" y="2540"/>
                    <a:pt x="887268" y="2540"/>
                  </a:cubicBezTo>
                  <a:cubicBezTo>
                    <a:pt x="927539" y="1270"/>
                    <a:pt x="966826" y="0"/>
                    <a:pt x="1007096" y="0"/>
                  </a:cubicBezTo>
                  <a:cubicBezTo>
                    <a:pt x="1023794" y="0"/>
                    <a:pt x="1041473" y="2540"/>
                    <a:pt x="1058171" y="2540"/>
                  </a:cubicBezTo>
                  <a:cubicBezTo>
                    <a:pt x="1104334" y="3810"/>
                    <a:pt x="1151479" y="5080"/>
                    <a:pt x="1197642" y="7620"/>
                  </a:cubicBezTo>
                  <a:cubicBezTo>
                    <a:pt x="1222197" y="8890"/>
                    <a:pt x="1246752" y="12700"/>
                    <a:pt x="1271307" y="16510"/>
                  </a:cubicBezTo>
                  <a:cubicBezTo>
                    <a:pt x="1277200" y="16510"/>
                    <a:pt x="1283094" y="16510"/>
                    <a:pt x="1288004" y="16510"/>
                  </a:cubicBezTo>
                  <a:cubicBezTo>
                    <a:pt x="1298257" y="17780"/>
                    <a:pt x="1307147" y="20320"/>
                    <a:pt x="1317307" y="21590"/>
                  </a:cubicBezTo>
                  <a:close/>
                  <a:moveTo>
                    <a:pt x="1327467" y="361915"/>
                  </a:moveTo>
                  <a:cubicBezTo>
                    <a:pt x="1328737" y="345405"/>
                    <a:pt x="1330007" y="332705"/>
                    <a:pt x="1330007" y="320005"/>
                  </a:cubicBezTo>
                  <a:cubicBezTo>
                    <a:pt x="1328737" y="306414"/>
                    <a:pt x="1327467" y="295672"/>
                    <a:pt x="1327467" y="284119"/>
                  </a:cubicBezTo>
                  <a:cubicBezTo>
                    <a:pt x="1327467" y="278850"/>
                    <a:pt x="1330007" y="273580"/>
                    <a:pt x="1328737" y="268310"/>
                  </a:cubicBezTo>
                  <a:cubicBezTo>
                    <a:pt x="1328737" y="263446"/>
                    <a:pt x="1327467" y="258379"/>
                    <a:pt x="1326197" y="253515"/>
                  </a:cubicBezTo>
                  <a:cubicBezTo>
                    <a:pt x="1321117" y="246016"/>
                    <a:pt x="1309687" y="90764"/>
                    <a:pt x="1309687" y="83265"/>
                  </a:cubicBezTo>
                  <a:cubicBezTo>
                    <a:pt x="1307147" y="76982"/>
                    <a:pt x="1304607" y="70496"/>
                    <a:pt x="1302067" y="63500"/>
                  </a:cubicBezTo>
                  <a:cubicBezTo>
                    <a:pt x="1300797" y="44450"/>
                    <a:pt x="1299527" y="43180"/>
                    <a:pt x="1285058" y="41910"/>
                  </a:cubicBezTo>
                  <a:cubicBezTo>
                    <a:pt x="1282111" y="41910"/>
                    <a:pt x="1280147" y="41910"/>
                    <a:pt x="1277200" y="40640"/>
                  </a:cubicBezTo>
                  <a:cubicBezTo>
                    <a:pt x="1252645" y="36830"/>
                    <a:pt x="1227108" y="31750"/>
                    <a:pt x="1202553" y="30480"/>
                  </a:cubicBezTo>
                  <a:cubicBezTo>
                    <a:pt x="1142640" y="26670"/>
                    <a:pt x="1081743" y="25400"/>
                    <a:pt x="1021829" y="22860"/>
                  </a:cubicBezTo>
                  <a:cubicBezTo>
                    <a:pt x="1012990" y="22860"/>
                    <a:pt x="1003168" y="22860"/>
                    <a:pt x="994328" y="22860"/>
                  </a:cubicBezTo>
                  <a:cubicBezTo>
                    <a:pt x="979595" y="22860"/>
                    <a:pt x="964862" y="22860"/>
                    <a:pt x="951111" y="22860"/>
                  </a:cubicBezTo>
                  <a:cubicBezTo>
                    <a:pt x="919681" y="22860"/>
                    <a:pt x="888251" y="22860"/>
                    <a:pt x="857803" y="24130"/>
                  </a:cubicBezTo>
                  <a:cubicBezTo>
                    <a:pt x="831283" y="25400"/>
                    <a:pt x="384384" y="29210"/>
                    <a:pt x="357865" y="29210"/>
                  </a:cubicBezTo>
                  <a:cubicBezTo>
                    <a:pt x="314648" y="29210"/>
                    <a:pt x="271431" y="26670"/>
                    <a:pt x="228215" y="33020"/>
                  </a:cubicBezTo>
                  <a:cubicBezTo>
                    <a:pt x="205624" y="36830"/>
                    <a:pt x="184016" y="36830"/>
                    <a:pt x="162408" y="38100"/>
                  </a:cubicBezTo>
                  <a:cubicBezTo>
                    <a:pt x="125084" y="41910"/>
                    <a:pt x="87761" y="45720"/>
                    <a:pt x="49530" y="50800"/>
                  </a:cubicBezTo>
                  <a:cubicBezTo>
                    <a:pt x="36830" y="50800"/>
                    <a:pt x="34290" y="53340"/>
                    <a:pt x="33020" y="65023"/>
                  </a:cubicBezTo>
                  <a:cubicBezTo>
                    <a:pt x="31750" y="68672"/>
                    <a:pt x="31750" y="72320"/>
                    <a:pt x="30480" y="75968"/>
                  </a:cubicBezTo>
                  <a:cubicBezTo>
                    <a:pt x="29210" y="82049"/>
                    <a:pt x="26670" y="87926"/>
                    <a:pt x="25400" y="94007"/>
                  </a:cubicBezTo>
                  <a:cubicBezTo>
                    <a:pt x="20320" y="100492"/>
                    <a:pt x="26670" y="258987"/>
                    <a:pt x="29210" y="265473"/>
                  </a:cubicBezTo>
                  <a:cubicBezTo>
                    <a:pt x="29210" y="272364"/>
                    <a:pt x="29210" y="279458"/>
                    <a:pt x="30480" y="286349"/>
                  </a:cubicBezTo>
                  <a:cubicBezTo>
                    <a:pt x="30480" y="291416"/>
                    <a:pt x="33020" y="296483"/>
                    <a:pt x="33020" y="301550"/>
                  </a:cubicBezTo>
                  <a:cubicBezTo>
                    <a:pt x="33020" y="307022"/>
                    <a:pt x="33020" y="312494"/>
                    <a:pt x="31750" y="320005"/>
                  </a:cubicBezTo>
                  <a:cubicBezTo>
                    <a:pt x="31750" y="323815"/>
                    <a:pt x="31750" y="326355"/>
                    <a:pt x="31750" y="330165"/>
                  </a:cubicBezTo>
                  <a:cubicBezTo>
                    <a:pt x="31750" y="340325"/>
                    <a:pt x="35560" y="344135"/>
                    <a:pt x="44450" y="344135"/>
                  </a:cubicBezTo>
                  <a:cubicBezTo>
                    <a:pt x="59277" y="344135"/>
                    <a:pt x="73028" y="345405"/>
                    <a:pt x="85796" y="345405"/>
                  </a:cubicBezTo>
                  <a:cubicBezTo>
                    <a:pt x="104458" y="345405"/>
                    <a:pt x="124102" y="342865"/>
                    <a:pt x="142764" y="345405"/>
                  </a:cubicBezTo>
                  <a:cubicBezTo>
                    <a:pt x="173212" y="349215"/>
                    <a:pt x="203660" y="351755"/>
                    <a:pt x="234108" y="350485"/>
                  </a:cubicBezTo>
                  <a:cubicBezTo>
                    <a:pt x="253752" y="349215"/>
                    <a:pt x="272414" y="351755"/>
                    <a:pt x="292058" y="351755"/>
                  </a:cubicBezTo>
                  <a:cubicBezTo>
                    <a:pt x="320541" y="351755"/>
                    <a:pt x="349025" y="350485"/>
                    <a:pt x="377509" y="351755"/>
                  </a:cubicBezTo>
                  <a:cubicBezTo>
                    <a:pt x="419743" y="353025"/>
                    <a:pt x="883340" y="342865"/>
                    <a:pt x="926556" y="345405"/>
                  </a:cubicBezTo>
                  <a:cubicBezTo>
                    <a:pt x="945218" y="346675"/>
                    <a:pt x="963880" y="347945"/>
                    <a:pt x="981559" y="347945"/>
                  </a:cubicBezTo>
                  <a:cubicBezTo>
                    <a:pt x="1013972" y="350485"/>
                    <a:pt x="1045402" y="346675"/>
                    <a:pt x="1077815" y="350485"/>
                  </a:cubicBezTo>
                  <a:cubicBezTo>
                    <a:pt x="1104334" y="353025"/>
                    <a:pt x="1130853" y="353025"/>
                    <a:pt x="1157372" y="355565"/>
                  </a:cubicBezTo>
                  <a:cubicBezTo>
                    <a:pt x="1196660" y="359375"/>
                    <a:pt x="1235948" y="361915"/>
                    <a:pt x="1275236" y="363185"/>
                  </a:cubicBezTo>
                  <a:cubicBezTo>
                    <a:pt x="1289969" y="363185"/>
                    <a:pt x="1307147" y="361915"/>
                    <a:pt x="1327467" y="3619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27666" y="3444787"/>
            <a:ext cx="6650703" cy="1217680"/>
            <a:chOff x="0" y="0"/>
            <a:chExt cx="1345247" cy="246302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1322387" cy="218362"/>
            </a:xfrm>
            <a:custGeom>
              <a:avLst/>
              <a:gdLst/>
              <a:ahLst/>
              <a:cxnLst/>
              <a:rect l="l" t="t" r="r" b="b"/>
              <a:pathLst>
                <a:path w="1322387" h="218362">
                  <a:moveTo>
                    <a:pt x="1322387" y="218362"/>
                  </a:moveTo>
                  <a:lnTo>
                    <a:pt x="0" y="210742"/>
                  </a:lnTo>
                  <a:lnTo>
                    <a:pt x="0" y="88961"/>
                  </a:lnTo>
                  <a:lnTo>
                    <a:pt x="17780" y="19050"/>
                  </a:lnTo>
                  <a:lnTo>
                    <a:pt x="657215" y="0"/>
                  </a:lnTo>
                  <a:lnTo>
                    <a:pt x="1303337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810" y="0"/>
              <a:ext cx="1351597" cy="245032"/>
            </a:xfrm>
            <a:custGeom>
              <a:avLst/>
              <a:gdLst/>
              <a:ahLst/>
              <a:cxnLst/>
              <a:rect l="l" t="t" r="r" b="b"/>
              <a:pathLst>
                <a:path w="1351597" h="245032">
                  <a:moveTo>
                    <a:pt x="1317307" y="21590"/>
                  </a:moveTo>
                  <a:cubicBezTo>
                    <a:pt x="1318577" y="34290"/>
                    <a:pt x="1318577" y="44450"/>
                    <a:pt x="1319847" y="54610"/>
                  </a:cubicBezTo>
                  <a:cubicBezTo>
                    <a:pt x="1322387" y="66183"/>
                    <a:pt x="1323657" y="68840"/>
                    <a:pt x="1326197" y="71402"/>
                  </a:cubicBezTo>
                  <a:cubicBezTo>
                    <a:pt x="1326197" y="75103"/>
                    <a:pt x="1338897" y="148080"/>
                    <a:pt x="1345247" y="151781"/>
                  </a:cubicBezTo>
                  <a:cubicBezTo>
                    <a:pt x="1351597" y="157380"/>
                    <a:pt x="1347787" y="163074"/>
                    <a:pt x="1347787" y="168673"/>
                  </a:cubicBezTo>
                  <a:cubicBezTo>
                    <a:pt x="1347787" y="173608"/>
                    <a:pt x="1349057" y="178163"/>
                    <a:pt x="1350327" y="184072"/>
                  </a:cubicBezTo>
                  <a:cubicBezTo>
                    <a:pt x="1350327" y="205662"/>
                    <a:pt x="1350327" y="219632"/>
                    <a:pt x="1350327" y="243762"/>
                  </a:cubicBezTo>
                  <a:cubicBezTo>
                    <a:pt x="1327467" y="243762"/>
                    <a:pt x="1307147" y="245032"/>
                    <a:pt x="1288004" y="243762"/>
                  </a:cubicBezTo>
                  <a:cubicBezTo>
                    <a:pt x="1224162" y="238682"/>
                    <a:pt x="1159337" y="245032"/>
                    <a:pt x="1095494" y="239952"/>
                  </a:cubicBezTo>
                  <a:cubicBezTo>
                    <a:pt x="1057188" y="236142"/>
                    <a:pt x="1019865" y="238682"/>
                    <a:pt x="981559" y="236142"/>
                  </a:cubicBezTo>
                  <a:cubicBezTo>
                    <a:pt x="963880" y="234872"/>
                    <a:pt x="946200" y="233602"/>
                    <a:pt x="928521" y="232332"/>
                  </a:cubicBezTo>
                  <a:cubicBezTo>
                    <a:pt x="917717" y="232332"/>
                    <a:pt x="907895" y="233602"/>
                    <a:pt x="897090" y="233602"/>
                  </a:cubicBezTo>
                  <a:cubicBezTo>
                    <a:pt x="869589" y="232332"/>
                    <a:pt x="793960" y="233602"/>
                    <a:pt x="766458" y="232332"/>
                  </a:cubicBezTo>
                  <a:cubicBezTo>
                    <a:pt x="746814" y="231062"/>
                    <a:pt x="353936" y="239952"/>
                    <a:pt x="334292" y="238682"/>
                  </a:cubicBezTo>
                  <a:cubicBezTo>
                    <a:pt x="329381" y="238682"/>
                    <a:pt x="323488" y="239952"/>
                    <a:pt x="318577" y="239952"/>
                  </a:cubicBezTo>
                  <a:cubicBezTo>
                    <a:pt x="306790" y="239952"/>
                    <a:pt x="295986" y="241222"/>
                    <a:pt x="284200" y="241222"/>
                  </a:cubicBezTo>
                  <a:cubicBezTo>
                    <a:pt x="254734" y="241222"/>
                    <a:pt x="226250" y="239952"/>
                    <a:pt x="196784" y="238682"/>
                  </a:cubicBezTo>
                  <a:cubicBezTo>
                    <a:pt x="179105" y="237412"/>
                    <a:pt x="161425" y="236142"/>
                    <a:pt x="144728" y="234872"/>
                  </a:cubicBezTo>
                  <a:cubicBezTo>
                    <a:pt x="113298" y="233602"/>
                    <a:pt x="81868" y="232332"/>
                    <a:pt x="48260" y="232332"/>
                  </a:cubicBezTo>
                  <a:cubicBezTo>
                    <a:pt x="38100" y="232332"/>
                    <a:pt x="29210" y="232332"/>
                    <a:pt x="19050" y="231062"/>
                  </a:cubicBezTo>
                  <a:cubicBezTo>
                    <a:pt x="10160" y="229792"/>
                    <a:pt x="5080" y="223442"/>
                    <a:pt x="7620" y="214552"/>
                  </a:cubicBezTo>
                  <a:cubicBezTo>
                    <a:pt x="16510" y="182908"/>
                    <a:pt x="12700" y="180535"/>
                    <a:pt x="11430" y="178068"/>
                  </a:cubicBezTo>
                  <a:cubicBezTo>
                    <a:pt x="10160" y="173038"/>
                    <a:pt x="6350" y="168103"/>
                    <a:pt x="7620" y="163074"/>
                  </a:cubicBezTo>
                  <a:cubicBezTo>
                    <a:pt x="5080" y="156811"/>
                    <a:pt x="0" y="79279"/>
                    <a:pt x="7620" y="72920"/>
                  </a:cubicBezTo>
                  <a:cubicBezTo>
                    <a:pt x="8890" y="71687"/>
                    <a:pt x="7620" y="70358"/>
                    <a:pt x="8890" y="69125"/>
                  </a:cubicBezTo>
                  <a:cubicBezTo>
                    <a:pt x="10160" y="67132"/>
                    <a:pt x="12700" y="6494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7313" y="30480"/>
                    <a:pt x="73028" y="29210"/>
                  </a:cubicBezTo>
                  <a:cubicBezTo>
                    <a:pt x="99547" y="25400"/>
                    <a:pt x="126066" y="22860"/>
                    <a:pt x="153568" y="20320"/>
                  </a:cubicBezTo>
                  <a:cubicBezTo>
                    <a:pt x="172230" y="17780"/>
                    <a:pt x="190891" y="16510"/>
                    <a:pt x="208571" y="13970"/>
                  </a:cubicBezTo>
                  <a:cubicBezTo>
                    <a:pt x="226250" y="11430"/>
                    <a:pt x="244912" y="8890"/>
                    <a:pt x="262592" y="8890"/>
                  </a:cubicBezTo>
                  <a:cubicBezTo>
                    <a:pt x="282236" y="7620"/>
                    <a:pt x="301879" y="10160"/>
                    <a:pt x="321523" y="8890"/>
                  </a:cubicBezTo>
                  <a:cubicBezTo>
                    <a:pt x="346078" y="8890"/>
                    <a:pt x="791013" y="6350"/>
                    <a:pt x="815568" y="5080"/>
                  </a:cubicBezTo>
                  <a:cubicBezTo>
                    <a:pt x="839141" y="3810"/>
                    <a:pt x="862713" y="2540"/>
                    <a:pt x="887268" y="2540"/>
                  </a:cubicBezTo>
                  <a:cubicBezTo>
                    <a:pt x="927539" y="1270"/>
                    <a:pt x="966826" y="0"/>
                    <a:pt x="1007096" y="0"/>
                  </a:cubicBezTo>
                  <a:cubicBezTo>
                    <a:pt x="1023794" y="0"/>
                    <a:pt x="1041473" y="2540"/>
                    <a:pt x="1058171" y="2540"/>
                  </a:cubicBezTo>
                  <a:cubicBezTo>
                    <a:pt x="1104334" y="3810"/>
                    <a:pt x="1151479" y="5080"/>
                    <a:pt x="1197642" y="7620"/>
                  </a:cubicBezTo>
                  <a:cubicBezTo>
                    <a:pt x="1222197" y="8890"/>
                    <a:pt x="1246752" y="12700"/>
                    <a:pt x="1271307" y="16510"/>
                  </a:cubicBezTo>
                  <a:cubicBezTo>
                    <a:pt x="1277200" y="16510"/>
                    <a:pt x="1283094" y="16510"/>
                    <a:pt x="1288004" y="16510"/>
                  </a:cubicBezTo>
                  <a:cubicBezTo>
                    <a:pt x="1298257" y="17780"/>
                    <a:pt x="1307147" y="20320"/>
                    <a:pt x="1317307" y="21590"/>
                  </a:cubicBezTo>
                  <a:close/>
                  <a:moveTo>
                    <a:pt x="1327467" y="227252"/>
                  </a:moveTo>
                  <a:cubicBezTo>
                    <a:pt x="1328737" y="210742"/>
                    <a:pt x="1330007" y="198042"/>
                    <a:pt x="1330007" y="185342"/>
                  </a:cubicBezTo>
                  <a:cubicBezTo>
                    <a:pt x="1328737" y="177688"/>
                    <a:pt x="1327467" y="172659"/>
                    <a:pt x="1327467" y="167249"/>
                  </a:cubicBezTo>
                  <a:cubicBezTo>
                    <a:pt x="1327467" y="164782"/>
                    <a:pt x="1330007" y="162315"/>
                    <a:pt x="1328737" y="159847"/>
                  </a:cubicBezTo>
                  <a:cubicBezTo>
                    <a:pt x="1328737" y="157570"/>
                    <a:pt x="1327467" y="155197"/>
                    <a:pt x="1326197" y="152920"/>
                  </a:cubicBezTo>
                  <a:cubicBezTo>
                    <a:pt x="1321117" y="149409"/>
                    <a:pt x="1309687" y="76716"/>
                    <a:pt x="1309687" y="73205"/>
                  </a:cubicBezTo>
                  <a:cubicBezTo>
                    <a:pt x="1307147" y="70263"/>
                    <a:pt x="1304607" y="67227"/>
                    <a:pt x="1302067" y="63500"/>
                  </a:cubicBezTo>
                  <a:cubicBezTo>
                    <a:pt x="1300797" y="44450"/>
                    <a:pt x="1299527" y="43180"/>
                    <a:pt x="1285058" y="41910"/>
                  </a:cubicBezTo>
                  <a:cubicBezTo>
                    <a:pt x="1282111" y="41910"/>
                    <a:pt x="1280147" y="41910"/>
                    <a:pt x="1277200" y="40640"/>
                  </a:cubicBezTo>
                  <a:cubicBezTo>
                    <a:pt x="1252645" y="36830"/>
                    <a:pt x="1227108" y="31750"/>
                    <a:pt x="1202553" y="30480"/>
                  </a:cubicBezTo>
                  <a:cubicBezTo>
                    <a:pt x="1142640" y="26670"/>
                    <a:pt x="1081743" y="25400"/>
                    <a:pt x="1021829" y="22860"/>
                  </a:cubicBezTo>
                  <a:cubicBezTo>
                    <a:pt x="1012990" y="22860"/>
                    <a:pt x="1003168" y="22860"/>
                    <a:pt x="994328" y="22860"/>
                  </a:cubicBezTo>
                  <a:cubicBezTo>
                    <a:pt x="979595" y="22860"/>
                    <a:pt x="964862" y="22860"/>
                    <a:pt x="951111" y="22860"/>
                  </a:cubicBezTo>
                  <a:cubicBezTo>
                    <a:pt x="919681" y="22860"/>
                    <a:pt x="888251" y="22860"/>
                    <a:pt x="857803" y="24130"/>
                  </a:cubicBezTo>
                  <a:cubicBezTo>
                    <a:pt x="831283" y="25400"/>
                    <a:pt x="384384" y="29210"/>
                    <a:pt x="357865" y="29210"/>
                  </a:cubicBezTo>
                  <a:cubicBezTo>
                    <a:pt x="314648" y="29210"/>
                    <a:pt x="271431" y="26670"/>
                    <a:pt x="228215" y="33020"/>
                  </a:cubicBezTo>
                  <a:cubicBezTo>
                    <a:pt x="205624" y="36830"/>
                    <a:pt x="184016" y="36830"/>
                    <a:pt x="162408" y="38100"/>
                  </a:cubicBezTo>
                  <a:cubicBezTo>
                    <a:pt x="125084" y="41910"/>
                    <a:pt x="87761" y="45720"/>
                    <a:pt x="49530" y="50800"/>
                  </a:cubicBezTo>
                  <a:cubicBezTo>
                    <a:pt x="36830" y="50800"/>
                    <a:pt x="34290" y="53340"/>
                    <a:pt x="33020" y="64664"/>
                  </a:cubicBezTo>
                  <a:cubicBezTo>
                    <a:pt x="31750" y="66373"/>
                    <a:pt x="31750" y="68081"/>
                    <a:pt x="30480" y="69789"/>
                  </a:cubicBezTo>
                  <a:cubicBezTo>
                    <a:pt x="29210" y="72636"/>
                    <a:pt x="26670" y="75388"/>
                    <a:pt x="25400" y="78235"/>
                  </a:cubicBezTo>
                  <a:cubicBezTo>
                    <a:pt x="20320" y="81272"/>
                    <a:pt x="26670" y="155482"/>
                    <a:pt x="29210" y="158519"/>
                  </a:cubicBezTo>
                  <a:cubicBezTo>
                    <a:pt x="29210" y="161745"/>
                    <a:pt x="29210" y="165067"/>
                    <a:pt x="30480" y="168293"/>
                  </a:cubicBezTo>
                  <a:cubicBezTo>
                    <a:pt x="30480" y="170666"/>
                    <a:pt x="33020" y="173038"/>
                    <a:pt x="33020" y="175411"/>
                  </a:cubicBezTo>
                  <a:cubicBezTo>
                    <a:pt x="33020" y="177973"/>
                    <a:pt x="33020" y="180535"/>
                    <a:pt x="31750" y="185342"/>
                  </a:cubicBezTo>
                  <a:cubicBezTo>
                    <a:pt x="31750" y="189152"/>
                    <a:pt x="31750" y="191692"/>
                    <a:pt x="31750" y="195502"/>
                  </a:cubicBezTo>
                  <a:cubicBezTo>
                    <a:pt x="31750" y="205662"/>
                    <a:pt x="35560" y="209472"/>
                    <a:pt x="44450" y="209472"/>
                  </a:cubicBezTo>
                  <a:cubicBezTo>
                    <a:pt x="59277" y="209472"/>
                    <a:pt x="73028" y="210742"/>
                    <a:pt x="85796" y="210742"/>
                  </a:cubicBezTo>
                  <a:cubicBezTo>
                    <a:pt x="104458" y="210742"/>
                    <a:pt x="124102" y="208202"/>
                    <a:pt x="142764" y="210742"/>
                  </a:cubicBezTo>
                  <a:cubicBezTo>
                    <a:pt x="173212" y="214552"/>
                    <a:pt x="203660" y="217092"/>
                    <a:pt x="234108" y="215822"/>
                  </a:cubicBezTo>
                  <a:cubicBezTo>
                    <a:pt x="253752" y="214552"/>
                    <a:pt x="272414" y="217092"/>
                    <a:pt x="292058" y="217092"/>
                  </a:cubicBezTo>
                  <a:cubicBezTo>
                    <a:pt x="320541" y="217092"/>
                    <a:pt x="349025" y="215822"/>
                    <a:pt x="377509" y="217092"/>
                  </a:cubicBezTo>
                  <a:cubicBezTo>
                    <a:pt x="419743" y="218362"/>
                    <a:pt x="883340" y="208202"/>
                    <a:pt x="926556" y="210742"/>
                  </a:cubicBezTo>
                  <a:cubicBezTo>
                    <a:pt x="945218" y="212012"/>
                    <a:pt x="963880" y="213282"/>
                    <a:pt x="981559" y="213282"/>
                  </a:cubicBezTo>
                  <a:cubicBezTo>
                    <a:pt x="1013972" y="215822"/>
                    <a:pt x="1045402" y="212012"/>
                    <a:pt x="1077815" y="215822"/>
                  </a:cubicBezTo>
                  <a:cubicBezTo>
                    <a:pt x="1104334" y="218362"/>
                    <a:pt x="1130853" y="218362"/>
                    <a:pt x="1157372" y="220902"/>
                  </a:cubicBezTo>
                  <a:cubicBezTo>
                    <a:pt x="1196660" y="224712"/>
                    <a:pt x="1235948" y="227252"/>
                    <a:pt x="1275236" y="228522"/>
                  </a:cubicBezTo>
                  <a:cubicBezTo>
                    <a:pt x="1289969" y="228522"/>
                    <a:pt x="1307147" y="227252"/>
                    <a:pt x="1327467" y="22725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62608" y="4805342"/>
            <a:ext cx="8479974" cy="5322525"/>
          </a:xfrm>
          <a:custGeom>
            <a:avLst/>
            <a:gdLst/>
            <a:ahLst/>
            <a:cxnLst/>
            <a:rect l="l" t="t" r="r" b="b"/>
            <a:pathLst>
              <a:path w="8479974" h="5322525">
                <a:moveTo>
                  <a:pt x="0" y="0"/>
                </a:moveTo>
                <a:lnTo>
                  <a:pt x="8479974" y="0"/>
                </a:lnTo>
                <a:lnTo>
                  <a:pt x="8479974" y="5322525"/>
                </a:lnTo>
                <a:lnTo>
                  <a:pt x="0" y="5322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38" t="-86660" r="-171790" b="-6788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28560" y="1290694"/>
            <a:ext cx="7274062" cy="4311621"/>
          </a:xfrm>
          <a:custGeom>
            <a:avLst/>
            <a:gdLst/>
            <a:ahLst/>
            <a:cxnLst/>
            <a:rect l="l" t="t" r="r" b="b"/>
            <a:pathLst>
              <a:path w="7274062" h="4311621">
                <a:moveTo>
                  <a:pt x="0" y="0"/>
                </a:moveTo>
                <a:lnTo>
                  <a:pt x="7274062" y="0"/>
                </a:lnTo>
                <a:lnTo>
                  <a:pt x="7274062" y="4311620"/>
                </a:lnTo>
                <a:lnTo>
                  <a:pt x="0" y="43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216" t="-95563" r="-58193" b="-7148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66116" y="0"/>
            <a:ext cx="6912253" cy="3446504"/>
          </a:xfrm>
          <a:custGeom>
            <a:avLst/>
            <a:gdLst/>
            <a:ahLst/>
            <a:cxnLst/>
            <a:rect l="l" t="t" r="r" b="b"/>
            <a:pathLst>
              <a:path w="6912253" h="3446504">
                <a:moveTo>
                  <a:pt x="0" y="0"/>
                </a:moveTo>
                <a:lnTo>
                  <a:pt x="6912253" y="0"/>
                </a:lnTo>
                <a:lnTo>
                  <a:pt x="6912253" y="3446504"/>
                </a:lnTo>
                <a:lnTo>
                  <a:pt x="0" y="344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97" b="-2897"/>
            </a:stretch>
          </a:blipFill>
        </p:spPr>
      </p:sp>
      <p:sp>
        <p:nvSpPr>
          <p:cNvPr id="12" name="TextBox 12"/>
          <p:cNvSpPr txBox="1"/>
          <p:nvPr/>
        </p:nvSpPr>
        <p:spPr>
          <a:xfrm rot="-63027">
            <a:off x="10314654" y="6054542"/>
            <a:ext cx="7324401" cy="178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47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1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Menyimpan kanta pembesar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2714997" y="3541754"/>
            <a:ext cx="1318655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51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49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Menyimpan</a:t>
            </a:r>
            <a:r>
              <a:rPr kumimoji="0" lang="en-US" sz="61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6149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bikar</a:t>
            </a:r>
            <a:endParaRPr kumimoji="0" lang="en-US" sz="614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8716" y="711502"/>
            <a:ext cx="6167053" cy="21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1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Menyimpan peralatan dan bahan sains dengan betul dan selamat</a:t>
            </a:r>
          </a:p>
        </p:txBody>
      </p:sp>
    </p:spTree>
    <p:extLst>
      <p:ext uri="{BB962C8B-B14F-4D97-AF65-F5344CB8AC3E}">
        <p14:creationId xmlns:p14="http://schemas.microsoft.com/office/powerpoint/2010/main" val="2746673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59" b="77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617481"/>
            <a:ext cx="7779537" cy="6827911"/>
            <a:chOff x="0" y="0"/>
            <a:chExt cx="1311328" cy="1150921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1288468" cy="1122981"/>
            </a:xfrm>
            <a:custGeom>
              <a:avLst/>
              <a:gdLst/>
              <a:ahLst/>
              <a:cxnLst/>
              <a:rect l="l" t="t" r="r" b="b"/>
              <a:pathLst>
                <a:path w="1288468" h="1122981">
                  <a:moveTo>
                    <a:pt x="1288468" y="1122981"/>
                  </a:moveTo>
                  <a:lnTo>
                    <a:pt x="0" y="1115361"/>
                  </a:lnTo>
                  <a:lnTo>
                    <a:pt x="0" y="402706"/>
                  </a:lnTo>
                  <a:lnTo>
                    <a:pt x="17780" y="19050"/>
                  </a:lnTo>
                  <a:lnTo>
                    <a:pt x="640299" y="0"/>
                  </a:lnTo>
                  <a:lnTo>
                    <a:pt x="1269418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317678" cy="1149651"/>
            </a:xfrm>
            <a:custGeom>
              <a:avLst/>
              <a:gdLst/>
              <a:ahLst/>
              <a:cxnLst/>
              <a:rect l="l" t="t" r="r" b="b"/>
              <a:pathLst>
                <a:path w="1317678" h="1149651">
                  <a:moveTo>
                    <a:pt x="1283388" y="21590"/>
                  </a:moveTo>
                  <a:cubicBezTo>
                    <a:pt x="1284658" y="34290"/>
                    <a:pt x="1284658" y="44450"/>
                    <a:pt x="1285928" y="54610"/>
                  </a:cubicBezTo>
                  <a:cubicBezTo>
                    <a:pt x="1288468" y="80180"/>
                    <a:pt x="1289738" y="103110"/>
                    <a:pt x="1292278" y="125221"/>
                  </a:cubicBezTo>
                  <a:cubicBezTo>
                    <a:pt x="1292278" y="157159"/>
                    <a:pt x="1304978" y="786915"/>
                    <a:pt x="1311328" y="818853"/>
                  </a:cubicBezTo>
                  <a:cubicBezTo>
                    <a:pt x="1317678" y="867170"/>
                    <a:pt x="1313868" y="916306"/>
                    <a:pt x="1313868" y="964622"/>
                  </a:cubicBezTo>
                  <a:cubicBezTo>
                    <a:pt x="1313868" y="1007207"/>
                    <a:pt x="1315138" y="1046515"/>
                    <a:pt x="1316408" y="1088691"/>
                  </a:cubicBezTo>
                  <a:cubicBezTo>
                    <a:pt x="1316408" y="1110281"/>
                    <a:pt x="1316408" y="1124251"/>
                    <a:pt x="1316408" y="1148381"/>
                  </a:cubicBezTo>
                  <a:cubicBezTo>
                    <a:pt x="1293548" y="1148381"/>
                    <a:pt x="1273228" y="1149651"/>
                    <a:pt x="1254196" y="1148381"/>
                  </a:cubicBezTo>
                  <a:cubicBezTo>
                    <a:pt x="1192101" y="1143301"/>
                    <a:pt x="1129052" y="1149651"/>
                    <a:pt x="1066957" y="1144571"/>
                  </a:cubicBezTo>
                  <a:cubicBezTo>
                    <a:pt x="1029701" y="1140761"/>
                    <a:pt x="993400" y="1143301"/>
                    <a:pt x="956143" y="1140761"/>
                  </a:cubicBezTo>
                  <a:cubicBezTo>
                    <a:pt x="938948" y="1139491"/>
                    <a:pt x="921752" y="1138221"/>
                    <a:pt x="904557" y="1136951"/>
                  </a:cubicBezTo>
                  <a:cubicBezTo>
                    <a:pt x="894049" y="1136951"/>
                    <a:pt x="884496" y="1138221"/>
                    <a:pt x="873988" y="1138221"/>
                  </a:cubicBezTo>
                  <a:cubicBezTo>
                    <a:pt x="847239" y="1136951"/>
                    <a:pt x="773681" y="1138221"/>
                    <a:pt x="746933" y="1136951"/>
                  </a:cubicBezTo>
                  <a:cubicBezTo>
                    <a:pt x="727827" y="1135681"/>
                    <a:pt x="345709" y="1144571"/>
                    <a:pt x="326603" y="1143301"/>
                  </a:cubicBezTo>
                  <a:cubicBezTo>
                    <a:pt x="321826" y="1143301"/>
                    <a:pt x="316094" y="1144571"/>
                    <a:pt x="311318" y="1144571"/>
                  </a:cubicBezTo>
                  <a:cubicBezTo>
                    <a:pt x="299854" y="1144571"/>
                    <a:pt x="289346" y="1145841"/>
                    <a:pt x="277883" y="1145841"/>
                  </a:cubicBezTo>
                  <a:cubicBezTo>
                    <a:pt x="249224" y="1145841"/>
                    <a:pt x="221520" y="1144571"/>
                    <a:pt x="192861" y="1143301"/>
                  </a:cubicBezTo>
                  <a:cubicBezTo>
                    <a:pt x="175666" y="1142031"/>
                    <a:pt x="158471" y="1140761"/>
                    <a:pt x="142231" y="1139491"/>
                  </a:cubicBezTo>
                  <a:cubicBezTo>
                    <a:pt x="111661" y="1138221"/>
                    <a:pt x="81092" y="1136951"/>
                    <a:pt x="48260" y="1136951"/>
                  </a:cubicBezTo>
                  <a:cubicBezTo>
                    <a:pt x="38100" y="1136951"/>
                    <a:pt x="29210" y="1136951"/>
                    <a:pt x="19050" y="1135681"/>
                  </a:cubicBezTo>
                  <a:cubicBezTo>
                    <a:pt x="10160" y="1134411"/>
                    <a:pt x="5080" y="1128061"/>
                    <a:pt x="7620" y="1119171"/>
                  </a:cubicBezTo>
                  <a:cubicBezTo>
                    <a:pt x="16510" y="1087462"/>
                    <a:pt x="12700" y="1066988"/>
                    <a:pt x="11430" y="1045696"/>
                  </a:cubicBezTo>
                  <a:cubicBezTo>
                    <a:pt x="10160" y="1002293"/>
                    <a:pt x="6350" y="959709"/>
                    <a:pt x="7620" y="916306"/>
                  </a:cubicBezTo>
                  <a:cubicBezTo>
                    <a:pt x="5080" y="862256"/>
                    <a:pt x="0" y="193192"/>
                    <a:pt x="7620" y="138324"/>
                  </a:cubicBezTo>
                  <a:cubicBezTo>
                    <a:pt x="8890" y="127678"/>
                    <a:pt x="7620" y="116213"/>
                    <a:pt x="8890" y="105567"/>
                  </a:cubicBezTo>
                  <a:cubicBezTo>
                    <a:pt x="10160" y="88369"/>
                    <a:pt x="12700" y="6953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7209" y="30480"/>
                    <a:pt x="72494" y="29210"/>
                  </a:cubicBezTo>
                  <a:cubicBezTo>
                    <a:pt x="98287" y="25400"/>
                    <a:pt x="124080" y="22860"/>
                    <a:pt x="150828" y="20320"/>
                  </a:cubicBezTo>
                  <a:cubicBezTo>
                    <a:pt x="168979" y="17780"/>
                    <a:pt x="187129" y="16510"/>
                    <a:pt x="204325" y="13970"/>
                  </a:cubicBezTo>
                  <a:cubicBezTo>
                    <a:pt x="221520" y="11430"/>
                    <a:pt x="239671" y="8890"/>
                    <a:pt x="256866" y="8890"/>
                  </a:cubicBezTo>
                  <a:cubicBezTo>
                    <a:pt x="275972" y="7620"/>
                    <a:pt x="295078" y="10160"/>
                    <a:pt x="314184" y="8890"/>
                  </a:cubicBezTo>
                  <a:cubicBezTo>
                    <a:pt x="338066" y="8890"/>
                    <a:pt x="770816" y="6350"/>
                    <a:pt x="794698" y="5080"/>
                  </a:cubicBezTo>
                  <a:cubicBezTo>
                    <a:pt x="817625" y="3810"/>
                    <a:pt x="840552" y="2540"/>
                    <a:pt x="864435" y="2540"/>
                  </a:cubicBezTo>
                  <a:cubicBezTo>
                    <a:pt x="903602" y="1270"/>
                    <a:pt x="941814" y="0"/>
                    <a:pt x="980981" y="0"/>
                  </a:cubicBezTo>
                  <a:cubicBezTo>
                    <a:pt x="997221" y="0"/>
                    <a:pt x="1014416" y="2540"/>
                    <a:pt x="1030656" y="2540"/>
                  </a:cubicBezTo>
                  <a:cubicBezTo>
                    <a:pt x="1075555" y="3810"/>
                    <a:pt x="1121409" y="5080"/>
                    <a:pt x="1166308" y="7620"/>
                  </a:cubicBezTo>
                  <a:cubicBezTo>
                    <a:pt x="1190191" y="8890"/>
                    <a:pt x="1214073" y="12700"/>
                    <a:pt x="1237956" y="16510"/>
                  </a:cubicBezTo>
                  <a:cubicBezTo>
                    <a:pt x="1243687" y="16510"/>
                    <a:pt x="1249419" y="16510"/>
                    <a:pt x="1254196" y="16510"/>
                  </a:cubicBezTo>
                  <a:cubicBezTo>
                    <a:pt x="1264338" y="17780"/>
                    <a:pt x="1273228" y="20320"/>
                    <a:pt x="1283388" y="21590"/>
                  </a:cubicBezTo>
                  <a:close/>
                  <a:moveTo>
                    <a:pt x="1293549" y="1131871"/>
                  </a:moveTo>
                  <a:cubicBezTo>
                    <a:pt x="1294819" y="1115361"/>
                    <a:pt x="1296088" y="1102661"/>
                    <a:pt x="1296088" y="1089961"/>
                  </a:cubicBezTo>
                  <a:cubicBezTo>
                    <a:pt x="1294819" y="1042421"/>
                    <a:pt x="1293549" y="999017"/>
                    <a:pt x="1293549" y="952338"/>
                  </a:cubicBezTo>
                  <a:cubicBezTo>
                    <a:pt x="1293549" y="931046"/>
                    <a:pt x="1296088" y="909754"/>
                    <a:pt x="1294819" y="888462"/>
                  </a:cubicBezTo>
                  <a:cubicBezTo>
                    <a:pt x="1294819" y="868808"/>
                    <a:pt x="1293549" y="848335"/>
                    <a:pt x="1292278" y="828680"/>
                  </a:cubicBezTo>
                  <a:cubicBezTo>
                    <a:pt x="1287199" y="798380"/>
                    <a:pt x="1275769" y="171081"/>
                    <a:pt x="1275769" y="140780"/>
                  </a:cubicBezTo>
                  <a:cubicBezTo>
                    <a:pt x="1273228" y="115394"/>
                    <a:pt x="1270688" y="89188"/>
                    <a:pt x="1268149" y="63500"/>
                  </a:cubicBezTo>
                  <a:cubicBezTo>
                    <a:pt x="1266878" y="44450"/>
                    <a:pt x="1265608" y="43180"/>
                    <a:pt x="1251330" y="41910"/>
                  </a:cubicBezTo>
                  <a:cubicBezTo>
                    <a:pt x="1248464" y="41910"/>
                    <a:pt x="1246553" y="41910"/>
                    <a:pt x="1243687" y="40640"/>
                  </a:cubicBezTo>
                  <a:cubicBezTo>
                    <a:pt x="1219805" y="36830"/>
                    <a:pt x="1194967" y="31750"/>
                    <a:pt x="1171085" y="30480"/>
                  </a:cubicBezTo>
                  <a:cubicBezTo>
                    <a:pt x="1112812" y="26670"/>
                    <a:pt x="1053583" y="25400"/>
                    <a:pt x="995310" y="22860"/>
                  </a:cubicBezTo>
                  <a:cubicBezTo>
                    <a:pt x="986713" y="22860"/>
                    <a:pt x="977160" y="22860"/>
                    <a:pt x="968562" y="22860"/>
                  </a:cubicBezTo>
                  <a:cubicBezTo>
                    <a:pt x="954233" y="22860"/>
                    <a:pt x="939903" y="22860"/>
                    <a:pt x="926529" y="22860"/>
                  </a:cubicBezTo>
                  <a:cubicBezTo>
                    <a:pt x="895959" y="22860"/>
                    <a:pt x="865390" y="22860"/>
                    <a:pt x="835776" y="24130"/>
                  </a:cubicBezTo>
                  <a:cubicBezTo>
                    <a:pt x="809983" y="25400"/>
                    <a:pt x="375323" y="29210"/>
                    <a:pt x="349530" y="29210"/>
                  </a:cubicBezTo>
                  <a:cubicBezTo>
                    <a:pt x="307497" y="29210"/>
                    <a:pt x="265464" y="26670"/>
                    <a:pt x="223431" y="33020"/>
                  </a:cubicBezTo>
                  <a:cubicBezTo>
                    <a:pt x="201459" y="36830"/>
                    <a:pt x="180442" y="36830"/>
                    <a:pt x="159426" y="38100"/>
                  </a:cubicBezTo>
                  <a:cubicBezTo>
                    <a:pt x="123125" y="41910"/>
                    <a:pt x="86823" y="45720"/>
                    <a:pt x="49530" y="50800"/>
                  </a:cubicBezTo>
                  <a:cubicBezTo>
                    <a:pt x="36830" y="50800"/>
                    <a:pt x="34290" y="53340"/>
                    <a:pt x="33020" y="67077"/>
                  </a:cubicBezTo>
                  <a:cubicBezTo>
                    <a:pt x="31750" y="81818"/>
                    <a:pt x="31750" y="96558"/>
                    <a:pt x="30480" y="111299"/>
                  </a:cubicBezTo>
                  <a:cubicBezTo>
                    <a:pt x="29210" y="135867"/>
                    <a:pt x="26670" y="159616"/>
                    <a:pt x="25400" y="184184"/>
                  </a:cubicBezTo>
                  <a:cubicBezTo>
                    <a:pt x="20320" y="210389"/>
                    <a:pt x="26670" y="850791"/>
                    <a:pt x="29210" y="876997"/>
                  </a:cubicBezTo>
                  <a:cubicBezTo>
                    <a:pt x="29210" y="904841"/>
                    <a:pt x="29210" y="933503"/>
                    <a:pt x="30480" y="961347"/>
                  </a:cubicBezTo>
                  <a:cubicBezTo>
                    <a:pt x="30480" y="981820"/>
                    <a:pt x="33020" y="1002293"/>
                    <a:pt x="33020" y="1022766"/>
                  </a:cubicBezTo>
                  <a:cubicBezTo>
                    <a:pt x="33020" y="1044877"/>
                    <a:pt x="33020" y="1066988"/>
                    <a:pt x="31750" y="1089961"/>
                  </a:cubicBezTo>
                  <a:cubicBezTo>
                    <a:pt x="31750" y="1093771"/>
                    <a:pt x="31750" y="1096311"/>
                    <a:pt x="31750" y="1100121"/>
                  </a:cubicBezTo>
                  <a:cubicBezTo>
                    <a:pt x="31750" y="1110281"/>
                    <a:pt x="35560" y="1114091"/>
                    <a:pt x="44450" y="1114091"/>
                  </a:cubicBezTo>
                  <a:cubicBezTo>
                    <a:pt x="59120" y="1114091"/>
                    <a:pt x="72494" y="1115361"/>
                    <a:pt x="84913" y="1115361"/>
                  </a:cubicBezTo>
                  <a:cubicBezTo>
                    <a:pt x="103063" y="1115361"/>
                    <a:pt x="122169" y="1112821"/>
                    <a:pt x="140320" y="1115361"/>
                  </a:cubicBezTo>
                  <a:cubicBezTo>
                    <a:pt x="169934" y="1119171"/>
                    <a:pt x="199548" y="1121711"/>
                    <a:pt x="229162" y="1120441"/>
                  </a:cubicBezTo>
                  <a:cubicBezTo>
                    <a:pt x="248268" y="1119171"/>
                    <a:pt x="266419" y="1121711"/>
                    <a:pt x="285525" y="1121711"/>
                  </a:cubicBezTo>
                  <a:cubicBezTo>
                    <a:pt x="313229" y="1121711"/>
                    <a:pt x="340932" y="1120441"/>
                    <a:pt x="368636" y="1121711"/>
                  </a:cubicBezTo>
                  <a:cubicBezTo>
                    <a:pt x="409714" y="1122981"/>
                    <a:pt x="860613" y="1112821"/>
                    <a:pt x="902647" y="1115361"/>
                  </a:cubicBezTo>
                  <a:cubicBezTo>
                    <a:pt x="920797" y="1116631"/>
                    <a:pt x="938948" y="1117901"/>
                    <a:pt x="956143" y="1117901"/>
                  </a:cubicBezTo>
                  <a:cubicBezTo>
                    <a:pt x="987668" y="1120441"/>
                    <a:pt x="1018237" y="1116631"/>
                    <a:pt x="1049762" y="1120441"/>
                  </a:cubicBezTo>
                  <a:cubicBezTo>
                    <a:pt x="1075555" y="1122981"/>
                    <a:pt x="1101348" y="1122981"/>
                    <a:pt x="1127141" y="1125521"/>
                  </a:cubicBezTo>
                  <a:cubicBezTo>
                    <a:pt x="1165353" y="1129331"/>
                    <a:pt x="1203565" y="1131871"/>
                    <a:pt x="1241777" y="1133141"/>
                  </a:cubicBezTo>
                  <a:cubicBezTo>
                    <a:pt x="1256106" y="1133141"/>
                    <a:pt x="1273228" y="1131871"/>
                    <a:pt x="1293549" y="11318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8147288" y="515229"/>
            <a:ext cx="10022953" cy="11080187"/>
          </a:xfrm>
          <a:custGeom>
            <a:avLst/>
            <a:gdLst/>
            <a:ahLst/>
            <a:cxnLst/>
            <a:rect l="l" t="t" r="r" b="b"/>
            <a:pathLst>
              <a:path w="10022953" h="11080187">
                <a:moveTo>
                  <a:pt x="0" y="0"/>
                </a:moveTo>
                <a:lnTo>
                  <a:pt x="10022953" y="0"/>
                </a:lnTo>
                <a:lnTo>
                  <a:pt x="10022953" y="11080187"/>
                </a:lnTo>
                <a:lnTo>
                  <a:pt x="0" y="11080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24472" y="4181144"/>
            <a:ext cx="8187993" cy="141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solidFill>
                  <a:srgbClr val="000000"/>
                </a:solidFill>
                <a:latin typeface="Bangers"/>
              </a:rPr>
              <a:t>T</a:t>
            </a:r>
            <a:r>
              <a:rPr kumimoji="0" lang="en-US" sz="9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</a:rPr>
              <a:t>erima</a:t>
            </a:r>
            <a:r>
              <a:rPr kumimoji="0" lang="en-US" sz="9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</a:rPr>
              <a:t> </a:t>
            </a: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</a:rPr>
              <a:t>kasih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ngers"/>
            </a:endParaRPr>
          </a:p>
        </p:txBody>
      </p:sp>
    </p:spTree>
    <p:extLst>
      <p:ext uri="{BB962C8B-B14F-4D97-AF65-F5344CB8AC3E}">
        <p14:creationId xmlns:p14="http://schemas.microsoft.com/office/powerpoint/2010/main" val="127114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25420"/>
            <a:ext cx="18288000" cy="5561580"/>
          </a:xfrm>
          <a:custGeom>
            <a:avLst/>
            <a:gdLst/>
            <a:ahLst/>
            <a:cxnLst/>
            <a:rect l="l" t="t" r="r" b="b"/>
            <a:pathLst>
              <a:path w="18288000" h="5561580">
                <a:moveTo>
                  <a:pt x="0" y="0"/>
                </a:moveTo>
                <a:lnTo>
                  <a:pt x="18288000" y="0"/>
                </a:lnTo>
                <a:lnTo>
                  <a:pt x="18288000" y="5561580"/>
                </a:lnTo>
                <a:lnTo>
                  <a:pt x="0" y="556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8399" b="-9042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51618" y="1541669"/>
            <a:ext cx="5624059" cy="3472856"/>
          </a:xfrm>
          <a:custGeom>
            <a:avLst/>
            <a:gdLst/>
            <a:ahLst/>
            <a:cxnLst/>
            <a:rect l="l" t="t" r="r" b="b"/>
            <a:pathLst>
              <a:path w="5624059" h="3472856">
                <a:moveTo>
                  <a:pt x="0" y="0"/>
                </a:moveTo>
                <a:lnTo>
                  <a:pt x="5624059" y="0"/>
                </a:lnTo>
                <a:lnTo>
                  <a:pt x="5624059" y="3472856"/>
                </a:lnTo>
                <a:lnTo>
                  <a:pt x="0" y="3472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5077399" y="2978643"/>
            <a:ext cx="4903235" cy="1746778"/>
          </a:xfrm>
          <a:custGeom>
            <a:avLst/>
            <a:gdLst/>
            <a:ahLst/>
            <a:cxnLst/>
            <a:rect l="l" t="t" r="r" b="b"/>
            <a:pathLst>
              <a:path w="4903235" h="1746778">
                <a:moveTo>
                  <a:pt x="4903235" y="0"/>
                </a:moveTo>
                <a:lnTo>
                  <a:pt x="0" y="0"/>
                </a:lnTo>
                <a:lnTo>
                  <a:pt x="0" y="1746777"/>
                </a:lnTo>
                <a:lnTo>
                  <a:pt x="4903235" y="1746777"/>
                </a:lnTo>
                <a:lnTo>
                  <a:pt x="490323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33640" y="114455"/>
            <a:ext cx="2542283" cy="1086248"/>
          </a:xfrm>
          <a:custGeom>
            <a:avLst/>
            <a:gdLst/>
            <a:ahLst/>
            <a:cxnLst/>
            <a:rect l="l" t="t" r="r" b="b"/>
            <a:pathLst>
              <a:path w="2542283" h="1086248">
                <a:moveTo>
                  <a:pt x="0" y="0"/>
                </a:moveTo>
                <a:lnTo>
                  <a:pt x="2542283" y="0"/>
                </a:lnTo>
                <a:lnTo>
                  <a:pt x="2542283" y="1086248"/>
                </a:lnTo>
                <a:lnTo>
                  <a:pt x="0" y="1086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04782" y="1200703"/>
            <a:ext cx="7315200" cy="3931920"/>
          </a:xfrm>
          <a:custGeom>
            <a:avLst/>
            <a:gdLst/>
            <a:ahLst/>
            <a:cxnLst/>
            <a:rect l="l" t="t" r="r" b="b"/>
            <a:pathLst>
              <a:path w="7315200" h="3931920">
                <a:moveTo>
                  <a:pt x="0" y="0"/>
                </a:moveTo>
                <a:lnTo>
                  <a:pt x="7315200" y="0"/>
                </a:lnTo>
                <a:lnTo>
                  <a:pt x="7315200" y="3931920"/>
                </a:lnTo>
                <a:lnTo>
                  <a:pt x="0" y="3931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3627418"/>
            <a:ext cx="18288000" cy="1387107"/>
          </a:xfrm>
          <a:custGeom>
            <a:avLst/>
            <a:gdLst/>
            <a:ahLst/>
            <a:cxnLst/>
            <a:rect l="l" t="t" r="r" b="b"/>
            <a:pathLst>
              <a:path w="18288000" h="1387107">
                <a:moveTo>
                  <a:pt x="0" y="0"/>
                </a:moveTo>
                <a:lnTo>
                  <a:pt x="18288000" y="0"/>
                </a:lnTo>
                <a:lnTo>
                  <a:pt x="18288000" y="1387107"/>
                </a:lnTo>
                <a:lnTo>
                  <a:pt x="0" y="13871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b="-35962"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0" y="4439070"/>
            <a:ext cx="18288000" cy="1387107"/>
          </a:xfrm>
          <a:custGeom>
            <a:avLst/>
            <a:gdLst/>
            <a:ahLst/>
            <a:cxnLst/>
            <a:rect l="l" t="t" r="r" b="b"/>
            <a:pathLst>
              <a:path w="18288000" h="1387107">
                <a:moveTo>
                  <a:pt x="0" y="0"/>
                </a:moveTo>
                <a:lnTo>
                  <a:pt x="18288000" y="0"/>
                </a:lnTo>
                <a:lnTo>
                  <a:pt x="18288000" y="1387107"/>
                </a:lnTo>
                <a:lnTo>
                  <a:pt x="0" y="13871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b="-3596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7333101"/>
            <a:ext cx="18288000" cy="4351020"/>
          </a:xfrm>
          <a:custGeom>
            <a:avLst/>
            <a:gdLst/>
            <a:ahLst/>
            <a:cxnLst/>
            <a:rect l="l" t="t" r="r" b="b"/>
            <a:pathLst>
              <a:path w="18288000" h="4351020">
                <a:moveTo>
                  <a:pt x="0" y="0"/>
                </a:moveTo>
                <a:lnTo>
                  <a:pt x="18288000" y="0"/>
                </a:lnTo>
                <a:lnTo>
                  <a:pt x="18288000" y="4351020"/>
                </a:lnTo>
                <a:lnTo>
                  <a:pt x="0" y="43510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3648376" y="3375112"/>
            <a:ext cx="4906075" cy="6639630"/>
          </a:xfrm>
          <a:custGeom>
            <a:avLst/>
            <a:gdLst/>
            <a:ahLst/>
            <a:cxnLst/>
            <a:rect l="l" t="t" r="r" b="b"/>
            <a:pathLst>
              <a:path w="4906075" h="6639630">
                <a:moveTo>
                  <a:pt x="4906074" y="0"/>
                </a:moveTo>
                <a:lnTo>
                  <a:pt x="0" y="0"/>
                </a:lnTo>
                <a:lnTo>
                  <a:pt x="0" y="6639629"/>
                </a:lnTo>
                <a:lnTo>
                  <a:pt x="4906074" y="6639629"/>
                </a:lnTo>
                <a:lnTo>
                  <a:pt x="4906074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6215" y="3166663"/>
            <a:ext cx="1107743" cy="1861753"/>
          </a:xfrm>
          <a:custGeom>
            <a:avLst/>
            <a:gdLst/>
            <a:ahLst/>
            <a:cxnLst/>
            <a:rect l="l" t="t" r="r" b="b"/>
            <a:pathLst>
              <a:path w="1107743" h="1861753">
                <a:moveTo>
                  <a:pt x="0" y="0"/>
                </a:moveTo>
                <a:lnTo>
                  <a:pt x="1107743" y="0"/>
                </a:lnTo>
                <a:lnTo>
                  <a:pt x="1107743" y="1861753"/>
                </a:lnTo>
                <a:lnTo>
                  <a:pt x="0" y="186175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2794980"/>
            <a:ext cx="1270098" cy="2134618"/>
          </a:xfrm>
          <a:custGeom>
            <a:avLst/>
            <a:gdLst/>
            <a:ahLst/>
            <a:cxnLst/>
            <a:rect l="l" t="t" r="r" b="b"/>
            <a:pathLst>
              <a:path w="1270098" h="2134618">
                <a:moveTo>
                  <a:pt x="0" y="0"/>
                </a:moveTo>
                <a:lnTo>
                  <a:pt x="1270098" y="0"/>
                </a:lnTo>
                <a:lnTo>
                  <a:pt x="1270098" y="2134618"/>
                </a:lnTo>
                <a:lnTo>
                  <a:pt x="0" y="213461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0" y="3741168"/>
            <a:ext cx="1915945" cy="1391455"/>
          </a:xfrm>
          <a:custGeom>
            <a:avLst/>
            <a:gdLst/>
            <a:ahLst/>
            <a:cxnLst/>
            <a:rect l="l" t="t" r="r" b="b"/>
            <a:pathLst>
              <a:path w="1915945" h="1391455">
                <a:moveTo>
                  <a:pt x="1915945" y="0"/>
                </a:moveTo>
                <a:lnTo>
                  <a:pt x="0" y="0"/>
                </a:lnTo>
                <a:lnTo>
                  <a:pt x="0" y="1391455"/>
                </a:lnTo>
                <a:lnTo>
                  <a:pt x="1915945" y="1391455"/>
                </a:lnTo>
                <a:lnTo>
                  <a:pt x="1915945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3558" y="114455"/>
            <a:ext cx="17933251" cy="9394156"/>
            <a:chOff x="0" y="0"/>
            <a:chExt cx="4723161" cy="24741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3161" cy="2474181"/>
            </a:xfrm>
            <a:custGeom>
              <a:avLst/>
              <a:gdLst/>
              <a:ahLst/>
              <a:cxnLst/>
              <a:rect l="l" t="t" r="r" b="b"/>
              <a:pathLst>
                <a:path w="4723161" h="2474181">
                  <a:moveTo>
                    <a:pt x="22017" y="0"/>
                  </a:moveTo>
                  <a:lnTo>
                    <a:pt x="4701144" y="0"/>
                  </a:lnTo>
                  <a:cubicBezTo>
                    <a:pt x="4706983" y="0"/>
                    <a:pt x="4712583" y="2320"/>
                    <a:pt x="4716712" y="6449"/>
                  </a:cubicBezTo>
                  <a:cubicBezTo>
                    <a:pt x="4720841" y="10578"/>
                    <a:pt x="4723161" y="16178"/>
                    <a:pt x="4723161" y="22017"/>
                  </a:cubicBezTo>
                  <a:lnTo>
                    <a:pt x="4723161" y="2452164"/>
                  </a:lnTo>
                  <a:cubicBezTo>
                    <a:pt x="4723161" y="2458003"/>
                    <a:pt x="4720841" y="2463604"/>
                    <a:pt x="4716712" y="2467733"/>
                  </a:cubicBezTo>
                  <a:cubicBezTo>
                    <a:pt x="4712583" y="2471862"/>
                    <a:pt x="4706983" y="2474181"/>
                    <a:pt x="4701144" y="2474181"/>
                  </a:cubicBezTo>
                  <a:lnTo>
                    <a:pt x="22017" y="2474181"/>
                  </a:lnTo>
                  <a:cubicBezTo>
                    <a:pt x="16178" y="2474181"/>
                    <a:pt x="10578" y="2471862"/>
                    <a:pt x="6449" y="2467733"/>
                  </a:cubicBezTo>
                  <a:cubicBezTo>
                    <a:pt x="2320" y="2463604"/>
                    <a:pt x="0" y="2458003"/>
                    <a:pt x="0" y="2452164"/>
                  </a:cubicBezTo>
                  <a:lnTo>
                    <a:pt x="0" y="22017"/>
                  </a:lnTo>
                  <a:cubicBezTo>
                    <a:pt x="0" y="16178"/>
                    <a:pt x="2320" y="10578"/>
                    <a:pt x="6449" y="6449"/>
                  </a:cubicBezTo>
                  <a:cubicBezTo>
                    <a:pt x="10578" y="2320"/>
                    <a:pt x="16178" y="0"/>
                    <a:pt x="22017" y="0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95250">
              <a:solidFill>
                <a:srgbClr val="F1D43A">
                  <a:alpha val="89804"/>
                </a:srgbClr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819982" y="1985308"/>
            <a:ext cx="1615807" cy="1005840"/>
          </a:xfrm>
          <a:custGeom>
            <a:avLst/>
            <a:gdLst/>
            <a:ahLst/>
            <a:cxnLst/>
            <a:rect l="l" t="t" r="r" b="b"/>
            <a:pathLst>
              <a:path w="1615807" h="1005840">
                <a:moveTo>
                  <a:pt x="0" y="0"/>
                </a:moveTo>
                <a:lnTo>
                  <a:pt x="1615807" y="0"/>
                </a:lnTo>
                <a:lnTo>
                  <a:pt x="1615807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43499" y="1028840"/>
            <a:ext cx="2573175" cy="1529870"/>
          </a:xfrm>
          <a:custGeom>
            <a:avLst/>
            <a:gdLst/>
            <a:ahLst/>
            <a:cxnLst/>
            <a:rect l="l" t="t" r="r" b="b"/>
            <a:pathLst>
              <a:path w="2573175" h="1529870">
                <a:moveTo>
                  <a:pt x="0" y="0"/>
                </a:moveTo>
                <a:lnTo>
                  <a:pt x="2573175" y="0"/>
                </a:lnTo>
                <a:lnTo>
                  <a:pt x="2573175" y="1529869"/>
                </a:lnTo>
                <a:lnTo>
                  <a:pt x="0" y="152986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162382" y="4725420"/>
            <a:ext cx="10713393" cy="5878974"/>
          </a:xfrm>
          <a:custGeom>
            <a:avLst/>
            <a:gdLst/>
            <a:ahLst/>
            <a:cxnLst/>
            <a:rect l="l" t="t" r="r" b="b"/>
            <a:pathLst>
              <a:path w="10713393" h="5878974">
                <a:moveTo>
                  <a:pt x="0" y="0"/>
                </a:moveTo>
                <a:lnTo>
                  <a:pt x="10713393" y="0"/>
                </a:lnTo>
                <a:lnTo>
                  <a:pt x="10713393" y="5878975"/>
                </a:lnTo>
                <a:lnTo>
                  <a:pt x="0" y="587897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57972" y="2170596"/>
            <a:ext cx="7315200" cy="1792224"/>
          </a:xfrm>
          <a:custGeom>
            <a:avLst/>
            <a:gdLst/>
            <a:ahLst/>
            <a:cxnLst/>
            <a:rect l="l" t="t" r="r" b="b"/>
            <a:pathLst>
              <a:path w="7315200" h="1792224">
                <a:moveTo>
                  <a:pt x="0" y="0"/>
                </a:moveTo>
                <a:lnTo>
                  <a:pt x="7315200" y="0"/>
                </a:lnTo>
                <a:lnTo>
                  <a:pt x="7315200" y="1792224"/>
                </a:lnTo>
                <a:lnTo>
                  <a:pt x="0" y="179222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990776" y="3137374"/>
            <a:ext cx="7315200" cy="1792224"/>
          </a:xfrm>
          <a:custGeom>
            <a:avLst/>
            <a:gdLst/>
            <a:ahLst/>
            <a:cxnLst/>
            <a:rect l="l" t="t" r="r" b="b"/>
            <a:pathLst>
              <a:path w="7315200" h="1792224">
                <a:moveTo>
                  <a:pt x="0" y="0"/>
                </a:moveTo>
                <a:lnTo>
                  <a:pt x="7315200" y="0"/>
                </a:lnTo>
                <a:lnTo>
                  <a:pt x="7315200" y="1792224"/>
                </a:lnTo>
                <a:lnTo>
                  <a:pt x="0" y="179222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775923" y="6858740"/>
            <a:ext cx="7315200" cy="1792224"/>
          </a:xfrm>
          <a:custGeom>
            <a:avLst/>
            <a:gdLst/>
            <a:ahLst/>
            <a:cxnLst/>
            <a:rect l="l" t="t" r="r" b="b"/>
            <a:pathLst>
              <a:path w="7315200" h="1792224">
                <a:moveTo>
                  <a:pt x="0" y="0"/>
                </a:moveTo>
                <a:lnTo>
                  <a:pt x="7315200" y="0"/>
                </a:lnTo>
                <a:lnTo>
                  <a:pt x="7315200" y="1792224"/>
                </a:lnTo>
                <a:lnTo>
                  <a:pt x="0" y="179222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8700" y="5872684"/>
            <a:ext cx="7315200" cy="1792224"/>
          </a:xfrm>
          <a:custGeom>
            <a:avLst/>
            <a:gdLst/>
            <a:ahLst/>
            <a:cxnLst/>
            <a:rect l="l" t="t" r="r" b="b"/>
            <a:pathLst>
              <a:path w="7315200" h="1792224">
                <a:moveTo>
                  <a:pt x="0" y="0"/>
                </a:moveTo>
                <a:lnTo>
                  <a:pt x="7315200" y="0"/>
                </a:lnTo>
                <a:lnTo>
                  <a:pt x="7315200" y="1792224"/>
                </a:lnTo>
                <a:lnTo>
                  <a:pt x="0" y="179222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413648" y="1239916"/>
            <a:ext cx="1425477" cy="1425477"/>
          </a:xfrm>
          <a:custGeom>
            <a:avLst/>
            <a:gdLst/>
            <a:ahLst/>
            <a:cxnLst/>
            <a:rect l="l" t="t" r="r" b="b"/>
            <a:pathLst>
              <a:path w="1425477" h="1425477">
                <a:moveTo>
                  <a:pt x="0" y="0"/>
                </a:moveTo>
                <a:lnTo>
                  <a:pt x="1425477" y="0"/>
                </a:lnTo>
                <a:lnTo>
                  <a:pt x="1425477" y="1425477"/>
                </a:lnTo>
                <a:lnTo>
                  <a:pt x="0" y="142547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911586" y="5014525"/>
            <a:ext cx="1352061" cy="1352061"/>
          </a:xfrm>
          <a:custGeom>
            <a:avLst/>
            <a:gdLst/>
            <a:ahLst/>
            <a:cxnLst/>
            <a:rect l="l" t="t" r="r" b="b"/>
            <a:pathLst>
              <a:path w="1352061" h="1352061">
                <a:moveTo>
                  <a:pt x="0" y="0"/>
                </a:moveTo>
                <a:lnTo>
                  <a:pt x="1352061" y="0"/>
                </a:lnTo>
                <a:lnTo>
                  <a:pt x="1352061" y="1352061"/>
                </a:lnTo>
                <a:lnTo>
                  <a:pt x="0" y="1352061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162382" y="2093799"/>
            <a:ext cx="1485994" cy="1485994"/>
          </a:xfrm>
          <a:custGeom>
            <a:avLst/>
            <a:gdLst/>
            <a:ahLst/>
            <a:cxnLst/>
            <a:rect l="l" t="t" r="r" b="b"/>
            <a:pathLst>
              <a:path w="1485994" h="1485994">
                <a:moveTo>
                  <a:pt x="0" y="0"/>
                </a:moveTo>
                <a:lnTo>
                  <a:pt x="1485994" y="0"/>
                </a:lnTo>
                <a:lnTo>
                  <a:pt x="1485994" y="1485994"/>
                </a:lnTo>
                <a:lnTo>
                  <a:pt x="0" y="1485994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077850" y="5977428"/>
            <a:ext cx="1355673" cy="1355673"/>
          </a:xfrm>
          <a:custGeom>
            <a:avLst/>
            <a:gdLst/>
            <a:ahLst/>
            <a:cxnLst/>
            <a:rect l="l" t="t" r="r" b="b"/>
            <a:pathLst>
              <a:path w="1355673" h="1355673">
                <a:moveTo>
                  <a:pt x="0" y="0"/>
                </a:moveTo>
                <a:lnTo>
                  <a:pt x="1355673" y="0"/>
                </a:lnTo>
                <a:lnTo>
                  <a:pt x="1355673" y="1355673"/>
                </a:lnTo>
                <a:lnTo>
                  <a:pt x="0" y="135567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837696" y="-136990"/>
            <a:ext cx="9334170" cy="154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97"/>
              </a:lnSpc>
              <a:spcBef>
                <a:spcPct val="0"/>
              </a:spcBef>
            </a:pPr>
            <a:r>
              <a:rPr lang="en-US" sz="8140" spc="1237">
                <a:solidFill>
                  <a:srgbClr val="000000"/>
                </a:solidFill>
                <a:latin typeface="Calibri (MS) Bold"/>
              </a:rPr>
              <a:t>Isi kandungan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6215" y="2434656"/>
            <a:ext cx="5900343" cy="87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1"/>
              </a:lnSpc>
            </a:pPr>
            <a:r>
              <a:rPr lang="en-US" sz="5086">
                <a:solidFill>
                  <a:srgbClr val="F4FAFF"/>
                </a:solidFill>
                <a:latin typeface="Canva Sans Bold"/>
              </a:rPr>
              <a:t>Imbas kembali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92900" y="6474942"/>
            <a:ext cx="5900343" cy="87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1"/>
              </a:lnSpc>
            </a:pPr>
            <a:r>
              <a:rPr lang="en-US" sz="5086" dirty="0" err="1">
                <a:solidFill>
                  <a:srgbClr val="F4FAFF"/>
                </a:solidFill>
                <a:latin typeface="Canva Sans Bold"/>
              </a:rPr>
              <a:t>Membuat</a:t>
            </a:r>
            <a:r>
              <a:rPr lang="en-US" sz="5086" dirty="0">
                <a:solidFill>
                  <a:srgbClr val="F4FAFF"/>
                </a:solidFill>
                <a:latin typeface="Canva Sans Bold"/>
              </a:rPr>
              <a:t> </a:t>
            </a:r>
            <a:r>
              <a:rPr lang="en-US" sz="5086" dirty="0" err="1">
                <a:solidFill>
                  <a:srgbClr val="F4FAFF"/>
                </a:solidFill>
                <a:latin typeface="Canva Sans Bold"/>
              </a:rPr>
              <a:t>inferens</a:t>
            </a:r>
            <a:endParaRPr lang="en-US" sz="5086" dirty="0">
              <a:solidFill>
                <a:srgbClr val="F4FAFF"/>
              </a:solidFill>
              <a:latin typeface="Canva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990776" y="3522643"/>
            <a:ext cx="5900343" cy="87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1"/>
              </a:lnSpc>
            </a:pPr>
            <a:r>
              <a:rPr lang="en-US" sz="5086">
                <a:solidFill>
                  <a:srgbClr val="F4FAFF"/>
                </a:solidFill>
                <a:latin typeface="Canva Sans Bold"/>
              </a:rPr>
              <a:t>Meramal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19639" y="7265814"/>
            <a:ext cx="5900343" cy="87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1"/>
              </a:lnSpc>
            </a:pPr>
            <a:r>
              <a:rPr lang="en-US" sz="5086">
                <a:solidFill>
                  <a:srgbClr val="F4FAFF"/>
                </a:solidFill>
                <a:latin typeface="Canva Sans Bold"/>
              </a:rPr>
              <a:t>Berkomunikasi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3470">
            <a:off x="14044118" y="2468484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566353" y="1028700"/>
            <a:ext cx="10692947" cy="8229600"/>
            <a:chOff x="0" y="0"/>
            <a:chExt cx="2816250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16250" cy="2167467"/>
            </a:xfrm>
            <a:custGeom>
              <a:avLst/>
              <a:gdLst/>
              <a:ahLst/>
              <a:cxnLst/>
              <a:rect l="l" t="t" r="r" b="b"/>
              <a:pathLst>
                <a:path w="2816250" h="2167467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61796">
            <a:off x="-3360806" y="-2131787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028700" y="1028700"/>
            <a:ext cx="4945207" cy="8229600"/>
            <a:chOff x="0" y="0"/>
            <a:chExt cx="1302441" cy="2167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2441" cy="2167467"/>
            </a:xfrm>
            <a:custGeom>
              <a:avLst/>
              <a:gdLst/>
              <a:ahLst/>
              <a:cxnLst/>
              <a:rect l="l" t="t" r="r" b="b"/>
              <a:pathLst>
                <a:path w="1302441" h="2167467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011865" y="2984150"/>
            <a:ext cx="10247435" cy="374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96"/>
              </a:lnSpc>
              <a:spcBef>
                <a:spcPct val="0"/>
              </a:spcBef>
            </a:pPr>
            <a:r>
              <a:rPr lang="en-US" sz="12269">
                <a:solidFill>
                  <a:srgbClr val="FF3131"/>
                </a:solidFill>
                <a:latin typeface="Jua Bold"/>
              </a:rPr>
              <a:t>MARI IMBAS KEMBALI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-2358704" y="7650240"/>
            <a:ext cx="6014933" cy="2444666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553852" y="223249"/>
            <a:ext cx="7314444" cy="2972830"/>
          </a:xfrm>
          <a:custGeom>
            <a:avLst/>
            <a:gdLst/>
            <a:ahLst/>
            <a:cxnLst/>
            <a:rect l="l" t="t" r="r" b="b"/>
            <a:pathLst>
              <a:path w="7314444" h="2972830">
                <a:moveTo>
                  <a:pt x="7314445" y="2972830"/>
                </a:moveTo>
                <a:lnTo>
                  <a:pt x="0" y="2972830"/>
                </a:lnTo>
                <a:lnTo>
                  <a:pt x="0" y="0"/>
                </a:lnTo>
                <a:lnTo>
                  <a:pt x="7314445" y="0"/>
                </a:lnTo>
                <a:lnTo>
                  <a:pt x="7314445" y="297283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1533827" y="7842334"/>
            <a:ext cx="6014933" cy="2444666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376504" y="-402232"/>
            <a:ext cx="6014933" cy="2444666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0" y="0"/>
                </a:moveTo>
                <a:lnTo>
                  <a:pt x="6014933" y="0"/>
                </a:lnTo>
                <a:lnTo>
                  <a:pt x="6014933" y="2444666"/>
                </a:lnTo>
                <a:lnTo>
                  <a:pt x="0" y="244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82402" y="2042434"/>
            <a:ext cx="5415307" cy="14966929"/>
          </a:xfrm>
          <a:custGeom>
            <a:avLst/>
            <a:gdLst/>
            <a:ahLst/>
            <a:cxnLst/>
            <a:rect l="l" t="t" r="r" b="b"/>
            <a:pathLst>
              <a:path w="5415307" h="14966929">
                <a:moveTo>
                  <a:pt x="0" y="0"/>
                </a:moveTo>
                <a:lnTo>
                  <a:pt x="5415307" y="0"/>
                </a:lnTo>
                <a:lnTo>
                  <a:pt x="5415307" y="14966929"/>
                </a:lnTo>
                <a:lnTo>
                  <a:pt x="0" y="14966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313" t="27676" r="10313" b="2767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8037382">
            <a:off x="-2537478" y="6181185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891266">
            <a:off x="13884636" y="-1745440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4" y="0"/>
                </a:lnTo>
                <a:lnTo>
                  <a:pt x="9386334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09001" y="309849"/>
            <a:ext cx="17445210" cy="9592937"/>
            <a:chOff x="0" y="0"/>
            <a:chExt cx="4594623" cy="25265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4623" cy="2526535"/>
            </a:xfrm>
            <a:custGeom>
              <a:avLst/>
              <a:gdLst/>
              <a:ahLst/>
              <a:cxnLst/>
              <a:rect l="l" t="t" r="r" b="b"/>
              <a:pathLst>
                <a:path w="4594623" h="2526535">
                  <a:moveTo>
                    <a:pt x="22633" y="0"/>
                  </a:moveTo>
                  <a:lnTo>
                    <a:pt x="4571990" y="0"/>
                  </a:lnTo>
                  <a:cubicBezTo>
                    <a:pt x="4584490" y="0"/>
                    <a:pt x="4594623" y="10133"/>
                    <a:pt x="4594623" y="22633"/>
                  </a:cubicBezTo>
                  <a:lnTo>
                    <a:pt x="4594623" y="2503902"/>
                  </a:lnTo>
                  <a:cubicBezTo>
                    <a:pt x="4594623" y="2516402"/>
                    <a:pt x="4584490" y="2526535"/>
                    <a:pt x="4571990" y="2526535"/>
                  </a:cubicBezTo>
                  <a:lnTo>
                    <a:pt x="22633" y="2526535"/>
                  </a:lnTo>
                  <a:cubicBezTo>
                    <a:pt x="10133" y="2526535"/>
                    <a:pt x="0" y="2516402"/>
                    <a:pt x="0" y="2503902"/>
                  </a:cubicBezTo>
                  <a:lnTo>
                    <a:pt x="0" y="22633"/>
                  </a:lnTo>
                  <a:cubicBezTo>
                    <a:pt x="0" y="10133"/>
                    <a:pt x="10133" y="0"/>
                    <a:pt x="2263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379977" y="-844024"/>
            <a:ext cx="6714921" cy="2729164"/>
          </a:xfrm>
          <a:custGeom>
            <a:avLst/>
            <a:gdLst/>
            <a:ahLst/>
            <a:cxnLst/>
            <a:rect l="l" t="t" r="r" b="b"/>
            <a:pathLst>
              <a:path w="6714921" h="2729164">
                <a:moveTo>
                  <a:pt x="0" y="0"/>
                </a:moveTo>
                <a:lnTo>
                  <a:pt x="6714921" y="0"/>
                </a:lnTo>
                <a:lnTo>
                  <a:pt x="6714921" y="2729164"/>
                </a:lnTo>
                <a:lnTo>
                  <a:pt x="0" y="272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894542" y="7972092"/>
            <a:ext cx="6329254" cy="2572416"/>
          </a:xfrm>
          <a:custGeom>
            <a:avLst/>
            <a:gdLst/>
            <a:ahLst/>
            <a:cxnLst/>
            <a:rect l="l" t="t" r="r" b="b"/>
            <a:pathLst>
              <a:path w="6329254" h="2572416">
                <a:moveTo>
                  <a:pt x="6329254" y="0"/>
                </a:moveTo>
                <a:lnTo>
                  <a:pt x="0" y="0"/>
                </a:lnTo>
                <a:lnTo>
                  <a:pt x="0" y="2572416"/>
                </a:lnTo>
                <a:lnTo>
                  <a:pt x="6329254" y="2572416"/>
                </a:lnTo>
                <a:lnTo>
                  <a:pt x="632925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12928" flipH="1">
            <a:off x="14532196" y="70113"/>
            <a:ext cx="1611761" cy="1517986"/>
          </a:xfrm>
          <a:custGeom>
            <a:avLst/>
            <a:gdLst/>
            <a:ahLst/>
            <a:cxnLst/>
            <a:rect l="l" t="t" r="r" b="b"/>
            <a:pathLst>
              <a:path w="1611761" h="1517986">
                <a:moveTo>
                  <a:pt x="1611760" y="0"/>
                </a:moveTo>
                <a:lnTo>
                  <a:pt x="0" y="0"/>
                </a:lnTo>
                <a:lnTo>
                  <a:pt x="0" y="1517986"/>
                </a:lnTo>
                <a:lnTo>
                  <a:pt x="1611760" y="1517986"/>
                </a:lnTo>
                <a:lnTo>
                  <a:pt x="16117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46237">
            <a:off x="16459612" y="877844"/>
            <a:ext cx="1017774" cy="958558"/>
          </a:xfrm>
          <a:custGeom>
            <a:avLst/>
            <a:gdLst/>
            <a:ahLst/>
            <a:cxnLst/>
            <a:rect l="l" t="t" r="r" b="b"/>
            <a:pathLst>
              <a:path w="1017774" h="958558">
                <a:moveTo>
                  <a:pt x="0" y="0"/>
                </a:moveTo>
                <a:lnTo>
                  <a:pt x="1017774" y="0"/>
                </a:lnTo>
                <a:lnTo>
                  <a:pt x="1017774" y="958558"/>
                </a:lnTo>
                <a:lnTo>
                  <a:pt x="0" y="958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1028700"/>
            <a:ext cx="5955001" cy="8388478"/>
          </a:xfrm>
          <a:custGeom>
            <a:avLst/>
            <a:gdLst/>
            <a:ahLst/>
            <a:cxnLst/>
            <a:rect l="l" t="t" r="r" b="b"/>
            <a:pathLst>
              <a:path w="5955001" h="8388478">
                <a:moveTo>
                  <a:pt x="0" y="0"/>
                </a:moveTo>
                <a:lnTo>
                  <a:pt x="5955001" y="0"/>
                </a:lnTo>
                <a:lnTo>
                  <a:pt x="5955001" y="8388478"/>
                </a:lnTo>
                <a:lnTo>
                  <a:pt x="0" y="8388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55688" y="2956832"/>
            <a:ext cx="1629646" cy="1679877"/>
          </a:xfrm>
          <a:custGeom>
            <a:avLst/>
            <a:gdLst/>
            <a:ahLst/>
            <a:cxnLst/>
            <a:rect l="l" t="t" r="r" b="b"/>
            <a:pathLst>
              <a:path w="1629646" h="1679877">
                <a:moveTo>
                  <a:pt x="0" y="0"/>
                </a:moveTo>
                <a:lnTo>
                  <a:pt x="1629646" y="0"/>
                </a:lnTo>
                <a:lnTo>
                  <a:pt x="1629646" y="1679877"/>
                </a:lnTo>
                <a:lnTo>
                  <a:pt x="0" y="16798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117" b="-711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09232" y="1357123"/>
            <a:ext cx="1000004" cy="1000004"/>
          </a:xfrm>
          <a:custGeom>
            <a:avLst/>
            <a:gdLst/>
            <a:ahLst/>
            <a:cxnLst/>
            <a:rect l="l" t="t" r="r" b="b"/>
            <a:pathLst>
              <a:path w="1000004" h="1000004">
                <a:moveTo>
                  <a:pt x="0" y="0"/>
                </a:moveTo>
                <a:lnTo>
                  <a:pt x="1000004" y="0"/>
                </a:lnTo>
                <a:lnTo>
                  <a:pt x="1000004" y="1000004"/>
                </a:lnTo>
                <a:lnTo>
                  <a:pt x="0" y="1000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122514" y="949261"/>
            <a:ext cx="5955001" cy="8388478"/>
          </a:xfrm>
          <a:custGeom>
            <a:avLst/>
            <a:gdLst/>
            <a:ahLst/>
            <a:cxnLst/>
            <a:rect l="l" t="t" r="r" b="b"/>
            <a:pathLst>
              <a:path w="5955001" h="8388478">
                <a:moveTo>
                  <a:pt x="0" y="0"/>
                </a:moveTo>
                <a:lnTo>
                  <a:pt x="5955000" y="0"/>
                </a:lnTo>
                <a:lnTo>
                  <a:pt x="5955000" y="8388478"/>
                </a:lnTo>
                <a:lnTo>
                  <a:pt x="0" y="8388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583709" y="1141908"/>
            <a:ext cx="1032610" cy="1032610"/>
          </a:xfrm>
          <a:custGeom>
            <a:avLst/>
            <a:gdLst/>
            <a:ahLst/>
            <a:cxnLst/>
            <a:rect l="l" t="t" r="r" b="b"/>
            <a:pathLst>
              <a:path w="1032610" h="1032610">
                <a:moveTo>
                  <a:pt x="0" y="0"/>
                </a:moveTo>
                <a:lnTo>
                  <a:pt x="1032610" y="0"/>
                </a:lnTo>
                <a:lnTo>
                  <a:pt x="1032610" y="1032609"/>
                </a:lnTo>
                <a:lnTo>
                  <a:pt x="0" y="10326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332999" y="869822"/>
            <a:ext cx="5955001" cy="8388478"/>
          </a:xfrm>
          <a:custGeom>
            <a:avLst/>
            <a:gdLst/>
            <a:ahLst/>
            <a:cxnLst/>
            <a:rect l="l" t="t" r="r" b="b"/>
            <a:pathLst>
              <a:path w="5955001" h="8388478">
                <a:moveTo>
                  <a:pt x="0" y="0"/>
                </a:moveTo>
                <a:lnTo>
                  <a:pt x="5955001" y="0"/>
                </a:lnTo>
                <a:lnTo>
                  <a:pt x="5955001" y="8388478"/>
                </a:lnTo>
                <a:lnTo>
                  <a:pt x="0" y="8388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895007" y="1141908"/>
            <a:ext cx="1032610" cy="1032610"/>
          </a:xfrm>
          <a:custGeom>
            <a:avLst/>
            <a:gdLst/>
            <a:ahLst/>
            <a:cxnLst/>
            <a:rect l="l" t="t" r="r" b="b"/>
            <a:pathLst>
              <a:path w="1032610" h="1032610">
                <a:moveTo>
                  <a:pt x="0" y="0"/>
                </a:moveTo>
                <a:lnTo>
                  <a:pt x="1032610" y="0"/>
                </a:lnTo>
                <a:lnTo>
                  <a:pt x="1032610" y="1032609"/>
                </a:lnTo>
                <a:lnTo>
                  <a:pt x="0" y="10326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104599" y="3197749"/>
            <a:ext cx="1990829" cy="1721798"/>
          </a:xfrm>
          <a:custGeom>
            <a:avLst/>
            <a:gdLst/>
            <a:ahLst/>
            <a:cxnLst/>
            <a:rect l="l" t="t" r="r" b="b"/>
            <a:pathLst>
              <a:path w="1990829" h="1721798">
                <a:moveTo>
                  <a:pt x="0" y="0"/>
                </a:moveTo>
                <a:lnTo>
                  <a:pt x="1990830" y="0"/>
                </a:lnTo>
                <a:lnTo>
                  <a:pt x="1990830" y="1721798"/>
                </a:lnTo>
                <a:lnTo>
                  <a:pt x="0" y="172179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899491" y="3709425"/>
            <a:ext cx="3023643" cy="1295847"/>
          </a:xfrm>
          <a:custGeom>
            <a:avLst/>
            <a:gdLst/>
            <a:ahLst/>
            <a:cxnLst/>
            <a:rect l="l" t="t" r="r" b="b"/>
            <a:pathLst>
              <a:path w="3023643" h="1295847">
                <a:moveTo>
                  <a:pt x="0" y="0"/>
                </a:moveTo>
                <a:lnTo>
                  <a:pt x="3023642" y="0"/>
                </a:lnTo>
                <a:lnTo>
                  <a:pt x="3023642" y="1295847"/>
                </a:lnTo>
                <a:lnTo>
                  <a:pt x="0" y="129584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60607" y="4975289"/>
            <a:ext cx="5497253" cy="473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1"/>
              </a:lnSpc>
            </a:pPr>
            <a:r>
              <a:rPr lang="en-US" sz="3876">
                <a:solidFill>
                  <a:srgbClr val="393C50"/>
                </a:solidFill>
                <a:latin typeface="Jua"/>
              </a:rPr>
              <a:t>Proses mengumpul maklumat tentang objek atau fenomena yang berlaku dengan menggunakan deria.</a:t>
            </a:r>
          </a:p>
          <a:p>
            <a:pPr>
              <a:lnSpc>
                <a:spcPts val="6201"/>
              </a:lnSpc>
            </a:pPr>
            <a:endParaRPr lang="en-US" sz="3876">
              <a:solidFill>
                <a:srgbClr val="393C50"/>
              </a:solidFill>
              <a:latin typeface="Ju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62853" y="2284175"/>
            <a:ext cx="2692760" cy="6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3960">
                <a:solidFill>
                  <a:srgbClr val="393C50"/>
                </a:solidFill>
                <a:latin typeface="Canva Sans Bold"/>
              </a:rPr>
              <a:t>Memerhati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72737" y="2280927"/>
            <a:ext cx="2342526" cy="6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3960">
                <a:solidFill>
                  <a:srgbClr val="393C50"/>
                </a:solidFill>
                <a:latin typeface="Canva Sans Bold"/>
              </a:rPr>
              <a:t>Mengelas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88152" y="2280927"/>
            <a:ext cx="5899848" cy="13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3960">
                <a:solidFill>
                  <a:srgbClr val="393C50"/>
                </a:solidFill>
                <a:latin typeface="Canva Sans Bold"/>
              </a:rPr>
              <a:t>Mengukur menggunakan nombor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269624" y="4975289"/>
            <a:ext cx="5773891" cy="4770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1"/>
              </a:lnSpc>
            </a:pPr>
            <a:r>
              <a:rPr lang="en-US" sz="3600" dirty="0" err="1">
                <a:solidFill>
                  <a:srgbClr val="393C50"/>
                </a:solidFill>
                <a:latin typeface="Jua"/>
              </a:rPr>
              <a:t>Mengumpul</a:t>
            </a:r>
            <a:r>
              <a:rPr lang="en-US" sz="3600" dirty="0">
                <a:solidFill>
                  <a:srgbClr val="393C50"/>
                </a:solidFill>
                <a:latin typeface="Jua"/>
              </a:rPr>
              <a:t>/ </a:t>
            </a:r>
            <a:r>
              <a:rPr lang="en-US" sz="3600" dirty="0" err="1">
                <a:solidFill>
                  <a:srgbClr val="393C50"/>
                </a:solidFill>
                <a:latin typeface="Jua"/>
              </a:rPr>
              <a:t>mengasingkan</a:t>
            </a:r>
            <a:r>
              <a:rPr lang="en-US" sz="3600" dirty="0">
                <a:solidFill>
                  <a:srgbClr val="393C50"/>
                </a:solidFill>
                <a:latin typeface="Jua"/>
              </a:rPr>
              <a:t>/</a:t>
            </a:r>
          </a:p>
          <a:p>
            <a:pPr algn="ctr">
              <a:lnSpc>
                <a:spcPts val="6201"/>
              </a:lnSpc>
            </a:pPr>
            <a:r>
              <a:rPr lang="en-US" sz="3600" dirty="0" err="1">
                <a:solidFill>
                  <a:srgbClr val="393C50"/>
                </a:solidFill>
                <a:latin typeface="Jua"/>
              </a:rPr>
              <a:t>mengkategori</a:t>
            </a:r>
            <a:r>
              <a:rPr lang="en-US" sz="36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600" dirty="0" err="1">
                <a:solidFill>
                  <a:srgbClr val="393C50"/>
                </a:solidFill>
                <a:latin typeface="Jua"/>
              </a:rPr>
              <a:t>objek</a:t>
            </a:r>
            <a:r>
              <a:rPr lang="en-US" sz="36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600" dirty="0" err="1">
                <a:solidFill>
                  <a:srgbClr val="393C50"/>
                </a:solidFill>
                <a:latin typeface="Jua"/>
              </a:rPr>
              <a:t>mengikut</a:t>
            </a:r>
            <a:r>
              <a:rPr lang="en-US" sz="36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600" dirty="0" err="1">
                <a:solidFill>
                  <a:srgbClr val="393C50"/>
                </a:solidFill>
                <a:latin typeface="Jua"/>
              </a:rPr>
              <a:t>sifat</a:t>
            </a:r>
            <a:r>
              <a:rPr lang="en-US" sz="3600" dirty="0">
                <a:solidFill>
                  <a:srgbClr val="393C50"/>
                </a:solidFill>
                <a:latin typeface="Jua"/>
              </a:rPr>
              <a:t> dan </a:t>
            </a:r>
            <a:r>
              <a:rPr lang="en-US" sz="3600" dirty="0" err="1">
                <a:solidFill>
                  <a:srgbClr val="393C50"/>
                </a:solidFill>
                <a:latin typeface="Jua"/>
              </a:rPr>
              <a:t>ciri</a:t>
            </a:r>
            <a:r>
              <a:rPr lang="en-US" sz="3600" dirty="0">
                <a:solidFill>
                  <a:srgbClr val="393C50"/>
                </a:solidFill>
                <a:latin typeface="Jua"/>
              </a:rPr>
              <a:t> yang </a:t>
            </a:r>
            <a:r>
              <a:rPr lang="en-US" sz="3600" dirty="0" err="1">
                <a:solidFill>
                  <a:srgbClr val="393C50"/>
                </a:solidFill>
                <a:latin typeface="Jua"/>
              </a:rPr>
              <a:t>sama</a:t>
            </a:r>
            <a:r>
              <a:rPr lang="en-US" sz="3600" dirty="0">
                <a:solidFill>
                  <a:srgbClr val="393C50"/>
                </a:solidFill>
                <a:latin typeface="Jua"/>
              </a:rPr>
              <a:t>. </a:t>
            </a:r>
            <a:r>
              <a:rPr lang="en-US" sz="3600" dirty="0" err="1">
                <a:solidFill>
                  <a:srgbClr val="393C50"/>
                </a:solidFill>
                <a:latin typeface="Jua"/>
              </a:rPr>
              <a:t>Membuat</a:t>
            </a:r>
            <a:r>
              <a:rPr lang="en-US" sz="36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600" dirty="0" err="1" smtClean="0">
                <a:solidFill>
                  <a:srgbClr val="393C50"/>
                </a:solidFill>
                <a:latin typeface="Jua"/>
              </a:rPr>
              <a:t>kumpulan</a:t>
            </a:r>
            <a:r>
              <a:rPr lang="en-US" sz="3600" dirty="0" smtClean="0">
                <a:solidFill>
                  <a:srgbClr val="393C50"/>
                </a:solidFill>
                <a:latin typeface="Jua"/>
              </a:rPr>
              <a:t>.</a:t>
            </a:r>
            <a:endParaRPr lang="en-US" sz="3600" dirty="0">
              <a:solidFill>
                <a:srgbClr val="393C50"/>
              </a:solidFill>
              <a:latin typeface="Jua"/>
            </a:endParaRPr>
          </a:p>
          <a:p>
            <a:pPr>
              <a:lnSpc>
                <a:spcPts val="6201"/>
              </a:lnSpc>
            </a:pPr>
            <a:endParaRPr lang="en-US" sz="3876" dirty="0">
              <a:solidFill>
                <a:srgbClr val="393C50"/>
              </a:solidFill>
              <a:latin typeface="Ju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542896" y="4888821"/>
            <a:ext cx="5458425" cy="4937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9"/>
              </a:lnSpc>
            </a:pPr>
            <a:r>
              <a:rPr lang="en-US" sz="3200" dirty="0" err="1">
                <a:solidFill>
                  <a:srgbClr val="393C50"/>
                </a:solidFill>
                <a:latin typeface="Jua"/>
              </a:rPr>
              <a:t>Membuat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393C50"/>
                </a:solidFill>
                <a:latin typeface="Jua"/>
              </a:rPr>
              <a:t>pemerhatian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393C50"/>
                </a:solidFill>
                <a:latin typeface="Jua"/>
              </a:rPr>
              <a:t>kuantitatif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393C50"/>
                </a:solidFill>
                <a:latin typeface="Jua"/>
              </a:rPr>
              <a:t>dengan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393C50"/>
                </a:solidFill>
                <a:latin typeface="Jua"/>
              </a:rPr>
              <a:t>menggunakan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393C50"/>
                </a:solidFill>
                <a:latin typeface="Jua"/>
              </a:rPr>
              <a:t>nombor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393C50"/>
                </a:solidFill>
                <a:latin typeface="Jua"/>
              </a:rPr>
              <a:t>atau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393C50"/>
                </a:solidFill>
                <a:latin typeface="Jua"/>
              </a:rPr>
              <a:t>alat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393C50"/>
                </a:solidFill>
                <a:latin typeface="Jua"/>
              </a:rPr>
              <a:t>berunit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 </a:t>
            </a:r>
            <a:r>
              <a:rPr lang="en-US" sz="3200" dirty="0" err="1">
                <a:solidFill>
                  <a:srgbClr val="393C50"/>
                </a:solidFill>
                <a:latin typeface="Jua"/>
              </a:rPr>
              <a:t>piawai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yang </a:t>
            </a:r>
            <a:r>
              <a:rPr lang="en-US" sz="3200" dirty="0" err="1">
                <a:solidFill>
                  <a:srgbClr val="393C50"/>
                </a:solidFill>
                <a:latin typeface="Jua"/>
              </a:rPr>
              <a:t>diseragamkan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393C50"/>
                </a:solidFill>
                <a:latin typeface="Jua"/>
              </a:rPr>
              <a:t>sebagai</a:t>
            </a:r>
            <a:r>
              <a:rPr lang="en-US" sz="3200" dirty="0">
                <a:solidFill>
                  <a:srgbClr val="393C50"/>
                </a:solidFill>
                <a:latin typeface="Jua"/>
              </a:rPr>
              <a:t> </a:t>
            </a:r>
            <a:r>
              <a:rPr lang="en-US" sz="3200" dirty="0" err="1" smtClean="0">
                <a:solidFill>
                  <a:srgbClr val="393C50"/>
                </a:solidFill>
                <a:latin typeface="Jua"/>
              </a:rPr>
              <a:t>rujukan</a:t>
            </a:r>
            <a:r>
              <a:rPr lang="en-US" sz="3200" dirty="0" smtClean="0">
                <a:solidFill>
                  <a:srgbClr val="393C50"/>
                </a:solidFill>
                <a:latin typeface="Jua"/>
              </a:rPr>
              <a:t>.</a:t>
            </a:r>
            <a:endParaRPr lang="en-US" sz="3200" dirty="0">
              <a:solidFill>
                <a:srgbClr val="393C50"/>
              </a:solidFill>
              <a:latin typeface="Jua"/>
            </a:endParaRPr>
          </a:p>
          <a:p>
            <a:pPr>
              <a:lnSpc>
                <a:spcPts val="5469"/>
              </a:lnSpc>
            </a:pPr>
            <a:endParaRPr lang="en-US" sz="3418" dirty="0">
              <a:solidFill>
                <a:srgbClr val="393C50"/>
              </a:solidFill>
              <a:latin typeface="J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313" t="27676" r="10313" b="2767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0034853" flipV="1">
            <a:off x="2999798" y="-5257114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8211629"/>
                </a:moveTo>
                <a:lnTo>
                  <a:pt x="9386334" y="8211629"/>
                </a:lnTo>
                <a:lnTo>
                  <a:pt x="9386334" y="0"/>
                </a:lnTo>
                <a:lnTo>
                  <a:pt x="0" y="0"/>
                </a:lnTo>
                <a:lnTo>
                  <a:pt x="0" y="82116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034853" flipV="1">
            <a:off x="9934546" y="6486057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8211630"/>
                </a:moveTo>
                <a:lnTo>
                  <a:pt x="9386334" y="8211630"/>
                </a:lnTo>
                <a:lnTo>
                  <a:pt x="9386334" y="0"/>
                </a:lnTo>
                <a:lnTo>
                  <a:pt x="0" y="0"/>
                </a:lnTo>
                <a:lnTo>
                  <a:pt x="0" y="821163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4563787" y="8031900"/>
            <a:ext cx="6034949" cy="2452801"/>
          </a:xfrm>
          <a:custGeom>
            <a:avLst/>
            <a:gdLst/>
            <a:ahLst/>
            <a:cxnLst/>
            <a:rect l="l" t="t" r="r" b="b"/>
            <a:pathLst>
              <a:path w="6034949" h="2452801">
                <a:moveTo>
                  <a:pt x="6034949" y="0"/>
                </a:moveTo>
                <a:lnTo>
                  <a:pt x="0" y="0"/>
                </a:lnTo>
                <a:lnTo>
                  <a:pt x="0" y="2452800"/>
                </a:lnTo>
                <a:lnTo>
                  <a:pt x="6034949" y="2452800"/>
                </a:lnTo>
                <a:lnTo>
                  <a:pt x="60349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3329519" y="-635682"/>
            <a:ext cx="7893306" cy="3208098"/>
          </a:xfrm>
          <a:custGeom>
            <a:avLst/>
            <a:gdLst/>
            <a:ahLst/>
            <a:cxnLst/>
            <a:rect l="l" t="t" r="r" b="b"/>
            <a:pathLst>
              <a:path w="7893306" h="3208098">
                <a:moveTo>
                  <a:pt x="7893306" y="0"/>
                </a:moveTo>
                <a:lnTo>
                  <a:pt x="0" y="0"/>
                </a:lnTo>
                <a:lnTo>
                  <a:pt x="0" y="3208098"/>
                </a:lnTo>
                <a:lnTo>
                  <a:pt x="7893306" y="3208098"/>
                </a:lnTo>
                <a:lnTo>
                  <a:pt x="78933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94527" y="143295"/>
            <a:ext cx="7269590" cy="2954600"/>
          </a:xfrm>
          <a:custGeom>
            <a:avLst/>
            <a:gdLst/>
            <a:ahLst/>
            <a:cxnLst/>
            <a:rect l="l" t="t" r="r" b="b"/>
            <a:pathLst>
              <a:path w="7269590" h="2954600">
                <a:moveTo>
                  <a:pt x="0" y="0"/>
                </a:moveTo>
                <a:lnTo>
                  <a:pt x="7269590" y="0"/>
                </a:lnTo>
                <a:lnTo>
                  <a:pt x="7269590" y="2954600"/>
                </a:lnTo>
                <a:lnTo>
                  <a:pt x="0" y="2954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60254" y="1028700"/>
            <a:ext cx="8952381" cy="13708685"/>
          </a:xfrm>
          <a:custGeom>
            <a:avLst/>
            <a:gdLst/>
            <a:ahLst/>
            <a:cxnLst/>
            <a:rect l="l" t="t" r="r" b="b"/>
            <a:pathLst>
              <a:path w="8952381" h="13708685">
                <a:moveTo>
                  <a:pt x="0" y="0"/>
                </a:moveTo>
                <a:lnTo>
                  <a:pt x="8952381" y="0"/>
                </a:lnTo>
                <a:lnTo>
                  <a:pt x="8952381" y="13708685"/>
                </a:lnTo>
                <a:lnTo>
                  <a:pt x="0" y="13708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078005" y="6170864"/>
            <a:ext cx="6178786" cy="9461509"/>
          </a:xfrm>
          <a:custGeom>
            <a:avLst/>
            <a:gdLst/>
            <a:ahLst/>
            <a:cxnLst/>
            <a:rect l="l" t="t" r="r" b="b"/>
            <a:pathLst>
              <a:path w="6178786" h="9461509">
                <a:moveTo>
                  <a:pt x="0" y="0"/>
                </a:moveTo>
                <a:lnTo>
                  <a:pt x="6178786" y="0"/>
                </a:lnTo>
                <a:lnTo>
                  <a:pt x="6178786" y="9461509"/>
                </a:lnTo>
                <a:lnTo>
                  <a:pt x="0" y="94615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654081" y="2698576"/>
            <a:ext cx="11064966" cy="389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695"/>
              </a:lnSpc>
              <a:spcBef>
                <a:spcPct val="0"/>
              </a:spcBef>
            </a:pPr>
            <a:r>
              <a:rPr lang="en-US" sz="10496">
                <a:solidFill>
                  <a:srgbClr val="F9705A"/>
                </a:solidFill>
                <a:latin typeface="Jua Bold"/>
              </a:rPr>
              <a:t>MEMBUAT INFERENS</a:t>
            </a:r>
          </a:p>
        </p:txBody>
      </p:sp>
      <p:sp>
        <p:nvSpPr>
          <p:cNvPr id="14" name="Freeform 14"/>
          <p:cNvSpPr/>
          <p:nvPr/>
        </p:nvSpPr>
        <p:spPr>
          <a:xfrm rot="-1160400" flipH="1">
            <a:off x="8478244" y="1509121"/>
            <a:ext cx="1523509" cy="1434868"/>
          </a:xfrm>
          <a:custGeom>
            <a:avLst/>
            <a:gdLst/>
            <a:ahLst/>
            <a:cxnLst/>
            <a:rect l="l" t="t" r="r" b="b"/>
            <a:pathLst>
              <a:path w="1523509" h="1434868">
                <a:moveTo>
                  <a:pt x="1523508" y="0"/>
                </a:moveTo>
                <a:lnTo>
                  <a:pt x="0" y="0"/>
                </a:lnTo>
                <a:lnTo>
                  <a:pt x="0" y="1434868"/>
                </a:lnTo>
                <a:lnTo>
                  <a:pt x="1523508" y="1434868"/>
                </a:lnTo>
                <a:lnTo>
                  <a:pt x="152350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41949">
            <a:off x="12213887" y="7444658"/>
            <a:ext cx="1247037" cy="1174482"/>
          </a:xfrm>
          <a:custGeom>
            <a:avLst/>
            <a:gdLst/>
            <a:ahLst/>
            <a:cxnLst/>
            <a:rect l="l" t="t" r="r" b="b"/>
            <a:pathLst>
              <a:path w="1247037" h="1174482">
                <a:moveTo>
                  <a:pt x="0" y="0"/>
                </a:moveTo>
                <a:lnTo>
                  <a:pt x="1247037" y="0"/>
                </a:lnTo>
                <a:lnTo>
                  <a:pt x="1247037" y="1174483"/>
                </a:lnTo>
                <a:lnTo>
                  <a:pt x="0" y="1174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3470">
            <a:off x="14044118" y="2468484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236114" y="1028700"/>
            <a:ext cx="11312646" cy="8229600"/>
            <a:chOff x="0" y="0"/>
            <a:chExt cx="2979462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79462" cy="2167467"/>
            </a:xfrm>
            <a:custGeom>
              <a:avLst/>
              <a:gdLst/>
              <a:ahLst/>
              <a:cxnLst/>
              <a:rect l="l" t="t" r="r" b="b"/>
              <a:pathLst>
                <a:path w="2979462" h="2167467">
                  <a:moveTo>
                    <a:pt x="34902" y="0"/>
                  </a:moveTo>
                  <a:lnTo>
                    <a:pt x="2944560" y="0"/>
                  </a:lnTo>
                  <a:cubicBezTo>
                    <a:pt x="2953817" y="0"/>
                    <a:pt x="2962694" y="3677"/>
                    <a:pt x="2969240" y="10223"/>
                  </a:cubicBezTo>
                  <a:cubicBezTo>
                    <a:pt x="2975785" y="16768"/>
                    <a:pt x="2979462" y="25646"/>
                    <a:pt x="2979462" y="34902"/>
                  </a:cubicBezTo>
                  <a:lnTo>
                    <a:pt x="2979462" y="2132564"/>
                  </a:lnTo>
                  <a:cubicBezTo>
                    <a:pt x="2979462" y="2151840"/>
                    <a:pt x="2963836" y="2167467"/>
                    <a:pt x="2944560" y="2167467"/>
                  </a:cubicBezTo>
                  <a:lnTo>
                    <a:pt x="34902" y="2167467"/>
                  </a:lnTo>
                  <a:cubicBezTo>
                    <a:pt x="25646" y="2167467"/>
                    <a:pt x="16768" y="2163790"/>
                    <a:pt x="10223" y="2157244"/>
                  </a:cubicBezTo>
                  <a:cubicBezTo>
                    <a:pt x="3677" y="2150699"/>
                    <a:pt x="0" y="2141821"/>
                    <a:pt x="0" y="2132564"/>
                  </a:cubicBezTo>
                  <a:lnTo>
                    <a:pt x="0" y="34902"/>
                  </a:lnTo>
                  <a:cubicBezTo>
                    <a:pt x="0" y="25646"/>
                    <a:pt x="3677" y="16768"/>
                    <a:pt x="10223" y="10223"/>
                  </a:cubicBezTo>
                  <a:cubicBezTo>
                    <a:pt x="16768" y="3677"/>
                    <a:pt x="25646" y="0"/>
                    <a:pt x="34902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01326" y="2976252"/>
            <a:ext cx="9789097" cy="5896322"/>
            <a:chOff x="0" y="0"/>
            <a:chExt cx="2578198" cy="15529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78198" cy="1552941"/>
            </a:xfrm>
            <a:custGeom>
              <a:avLst/>
              <a:gdLst/>
              <a:ahLst/>
              <a:cxnLst/>
              <a:rect l="l" t="t" r="r" b="b"/>
              <a:pathLst>
                <a:path w="2578198" h="1552941">
                  <a:moveTo>
                    <a:pt x="40334" y="0"/>
                  </a:moveTo>
                  <a:lnTo>
                    <a:pt x="2537864" y="0"/>
                  </a:lnTo>
                  <a:cubicBezTo>
                    <a:pt x="2548561" y="0"/>
                    <a:pt x="2558820" y="4250"/>
                    <a:pt x="2566385" y="11814"/>
                  </a:cubicBezTo>
                  <a:cubicBezTo>
                    <a:pt x="2573949" y="19378"/>
                    <a:pt x="2578198" y="29637"/>
                    <a:pt x="2578198" y="40334"/>
                  </a:cubicBezTo>
                  <a:lnTo>
                    <a:pt x="2578198" y="1512606"/>
                  </a:lnTo>
                  <a:cubicBezTo>
                    <a:pt x="2578198" y="1534882"/>
                    <a:pt x="2560140" y="1552941"/>
                    <a:pt x="2537864" y="1552941"/>
                  </a:cubicBezTo>
                  <a:lnTo>
                    <a:pt x="40334" y="1552941"/>
                  </a:lnTo>
                  <a:cubicBezTo>
                    <a:pt x="18058" y="1552941"/>
                    <a:pt x="0" y="1534882"/>
                    <a:pt x="0" y="1512606"/>
                  </a:cubicBezTo>
                  <a:lnTo>
                    <a:pt x="0" y="40334"/>
                  </a:lnTo>
                  <a:cubicBezTo>
                    <a:pt x="0" y="18058"/>
                    <a:pt x="18058" y="0"/>
                    <a:pt x="40334" y="0"/>
                  </a:cubicBezTo>
                  <a:close/>
                </a:path>
              </a:pathLst>
            </a:custGeom>
            <a:solidFill>
              <a:srgbClr val="F9705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461796">
            <a:off x="-3360806" y="-2131787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1028700" y="1028700"/>
            <a:ext cx="4945207" cy="8229600"/>
            <a:chOff x="0" y="0"/>
            <a:chExt cx="1302441" cy="21674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02441" cy="2167467"/>
            </a:xfrm>
            <a:custGeom>
              <a:avLst/>
              <a:gdLst/>
              <a:ahLst/>
              <a:cxnLst/>
              <a:rect l="l" t="t" r="r" b="b"/>
              <a:pathLst>
                <a:path w="1302441" h="2167467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-2358704" y="7650240"/>
            <a:ext cx="6014933" cy="2444666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 flipV="1">
            <a:off x="1553852" y="223249"/>
            <a:ext cx="7314444" cy="2972830"/>
          </a:xfrm>
          <a:custGeom>
            <a:avLst/>
            <a:gdLst/>
            <a:ahLst/>
            <a:cxnLst/>
            <a:rect l="l" t="t" r="r" b="b"/>
            <a:pathLst>
              <a:path w="7314444" h="2972830">
                <a:moveTo>
                  <a:pt x="7314445" y="2972830"/>
                </a:moveTo>
                <a:lnTo>
                  <a:pt x="0" y="2972830"/>
                </a:lnTo>
                <a:lnTo>
                  <a:pt x="0" y="0"/>
                </a:lnTo>
                <a:lnTo>
                  <a:pt x="7314445" y="0"/>
                </a:lnTo>
                <a:lnTo>
                  <a:pt x="7314445" y="297283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1892437" y="8035967"/>
            <a:ext cx="6014933" cy="2444666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376504" y="-402232"/>
            <a:ext cx="6014933" cy="2444666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0" y="0"/>
                </a:moveTo>
                <a:lnTo>
                  <a:pt x="6014933" y="0"/>
                </a:lnTo>
                <a:lnTo>
                  <a:pt x="6014933" y="2444666"/>
                </a:lnTo>
                <a:lnTo>
                  <a:pt x="0" y="244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799469" y="1493073"/>
            <a:ext cx="10459831" cy="10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9"/>
              </a:lnSpc>
              <a:spcBef>
                <a:spcPct val="0"/>
              </a:spcBef>
            </a:pPr>
            <a:r>
              <a:rPr lang="en-US" sz="6263">
                <a:solidFill>
                  <a:srgbClr val="000000"/>
                </a:solidFill>
                <a:latin typeface="Calibri (MS) Bold"/>
              </a:rPr>
              <a:t>Apakah itu membuat inferens?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82402" y="2042434"/>
            <a:ext cx="5415307" cy="14966929"/>
          </a:xfrm>
          <a:custGeom>
            <a:avLst/>
            <a:gdLst/>
            <a:ahLst/>
            <a:cxnLst/>
            <a:rect l="l" t="t" r="r" b="b"/>
            <a:pathLst>
              <a:path w="5415307" h="14966929">
                <a:moveTo>
                  <a:pt x="0" y="0"/>
                </a:moveTo>
                <a:lnTo>
                  <a:pt x="5415307" y="0"/>
                </a:lnTo>
                <a:lnTo>
                  <a:pt x="5415307" y="14966929"/>
                </a:lnTo>
                <a:lnTo>
                  <a:pt x="0" y="14966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655029" y="3064957"/>
            <a:ext cx="9435394" cy="5642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83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000000"/>
                </a:solidFill>
                <a:latin typeface="Jua Bold"/>
              </a:rPr>
              <a:t>Membuat</a:t>
            </a:r>
            <a:r>
              <a:rPr lang="en-US" sz="4800" dirty="0">
                <a:solidFill>
                  <a:srgbClr val="000000"/>
                </a:solidFill>
                <a:latin typeface="Jua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Jua Bold"/>
              </a:rPr>
              <a:t>inferens</a:t>
            </a:r>
            <a:r>
              <a:rPr lang="en-US" sz="4800" dirty="0">
                <a:solidFill>
                  <a:srgbClr val="000000"/>
                </a:solidFill>
                <a:latin typeface="Jua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Jua Bold"/>
              </a:rPr>
              <a:t>ialah</a:t>
            </a:r>
            <a:r>
              <a:rPr lang="en-US" sz="4800" dirty="0">
                <a:solidFill>
                  <a:srgbClr val="000000"/>
                </a:solidFill>
                <a:latin typeface="Jua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Jua Bold"/>
              </a:rPr>
              <a:t>kemahiran</a:t>
            </a:r>
            <a:r>
              <a:rPr lang="en-US" sz="4800" dirty="0">
                <a:solidFill>
                  <a:srgbClr val="000000"/>
                </a:solidFill>
                <a:latin typeface="Jua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Jua Bold"/>
              </a:rPr>
              <a:t>menyatakan</a:t>
            </a:r>
            <a:r>
              <a:rPr lang="en-US" sz="4800" dirty="0">
                <a:solidFill>
                  <a:srgbClr val="000000"/>
                </a:solidFill>
                <a:latin typeface="Jua Bold"/>
              </a:rPr>
              <a:t> </a:t>
            </a:r>
            <a:r>
              <a:rPr lang="en-US" sz="4800" dirty="0" err="1">
                <a:solidFill>
                  <a:srgbClr val="0012FF"/>
                </a:solidFill>
                <a:latin typeface="Jua Bold"/>
              </a:rPr>
              <a:t>kesimpulan</a:t>
            </a:r>
            <a:r>
              <a:rPr lang="en-US" sz="4800" dirty="0">
                <a:solidFill>
                  <a:srgbClr val="0012FF"/>
                </a:solidFill>
                <a:latin typeface="Jua Bold"/>
              </a:rPr>
              <a:t> </a:t>
            </a:r>
            <a:r>
              <a:rPr lang="en-US" sz="4800" dirty="0" err="1">
                <a:solidFill>
                  <a:srgbClr val="0012FF"/>
                </a:solidFill>
                <a:latin typeface="Jua Bold"/>
              </a:rPr>
              <a:t>awal</a:t>
            </a:r>
            <a:r>
              <a:rPr lang="en-US" sz="4800" dirty="0">
                <a:solidFill>
                  <a:srgbClr val="000000"/>
                </a:solidFill>
                <a:latin typeface="Jua Bold"/>
              </a:rPr>
              <a:t> yang </a:t>
            </a:r>
            <a:r>
              <a:rPr lang="en-US" sz="4800" dirty="0" err="1">
                <a:solidFill>
                  <a:srgbClr val="000000"/>
                </a:solidFill>
                <a:latin typeface="Jua Bold"/>
              </a:rPr>
              <a:t>munasabah</a:t>
            </a:r>
            <a:r>
              <a:rPr lang="en-US" sz="4800" dirty="0">
                <a:solidFill>
                  <a:srgbClr val="000000"/>
                </a:solidFill>
                <a:latin typeface="Jua Bold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Jua Bold"/>
              </a:rPr>
              <a:t>untuk</a:t>
            </a:r>
            <a:r>
              <a:rPr lang="en-US" sz="4800" dirty="0">
                <a:solidFill>
                  <a:srgbClr val="000000"/>
                </a:solidFill>
                <a:latin typeface="Jua Bold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Jua Bold"/>
              </a:rPr>
              <a:t>menerangkan</a:t>
            </a:r>
            <a:r>
              <a:rPr lang="en-US" sz="4800" dirty="0">
                <a:solidFill>
                  <a:srgbClr val="002060"/>
                </a:solidFill>
                <a:latin typeface="Jua Bold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Jua Bold"/>
              </a:rPr>
              <a:t>sesuatu</a:t>
            </a:r>
            <a:r>
              <a:rPr lang="en-US" sz="4800" dirty="0">
                <a:solidFill>
                  <a:srgbClr val="002060"/>
                </a:solidFill>
                <a:latin typeface="Jua Bold"/>
              </a:rPr>
              <a:t> </a:t>
            </a:r>
            <a:r>
              <a:rPr lang="en-US" sz="4800" dirty="0" err="1" smtClean="0">
                <a:solidFill>
                  <a:srgbClr val="002060"/>
                </a:solidFill>
                <a:latin typeface="Jua Bold"/>
              </a:rPr>
              <a:t>pemerhatian</a:t>
            </a:r>
            <a:r>
              <a:rPr lang="en-US" sz="4800" dirty="0" smtClean="0">
                <a:solidFill>
                  <a:srgbClr val="002060"/>
                </a:solidFill>
                <a:latin typeface="Jua Bold"/>
              </a:rPr>
              <a:t>.</a:t>
            </a:r>
            <a:endParaRPr lang="en-US" sz="4800" dirty="0">
              <a:solidFill>
                <a:srgbClr val="002060"/>
              </a:solidFill>
              <a:latin typeface="Jua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9443">
            <a:off x="-1995239" y="-3368604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4" y="0"/>
                </a:lnTo>
                <a:lnTo>
                  <a:pt x="9386334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59443">
            <a:off x="9615962" y="4129795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55008">
            <a:off x="13104534" y="-4078314"/>
            <a:ext cx="9386333" cy="8211630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EE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1403906" y="7486658"/>
            <a:ext cx="6329254" cy="2572416"/>
          </a:xfrm>
          <a:custGeom>
            <a:avLst/>
            <a:gdLst/>
            <a:ahLst/>
            <a:cxnLst/>
            <a:rect l="l" t="t" r="r" b="b"/>
            <a:pathLst>
              <a:path w="6329254" h="2572416">
                <a:moveTo>
                  <a:pt x="6329254" y="0"/>
                </a:moveTo>
                <a:lnTo>
                  <a:pt x="0" y="0"/>
                </a:lnTo>
                <a:lnTo>
                  <a:pt x="0" y="2572416"/>
                </a:lnTo>
                <a:lnTo>
                  <a:pt x="6329254" y="2572416"/>
                </a:lnTo>
                <a:lnTo>
                  <a:pt x="63292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418136" y="8081574"/>
            <a:ext cx="8262334" cy="3358083"/>
          </a:xfrm>
          <a:custGeom>
            <a:avLst/>
            <a:gdLst/>
            <a:ahLst/>
            <a:cxnLst/>
            <a:rect l="l" t="t" r="r" b="b"/>
            <a:pathLst>
              <a:path w="8262334" h="3358083">
                <a:moveTo>
                  <a:pt x="0" y="0"/>
                </a:moveTo>
                <a:lnTo>
                  <a:pt x="8262334" y="0"/>
                </a:lnTo>
                <a:lnTo>
                  <a:pt x="8262334" y="3358083"/>
                </a:lnTo>
                <a:lnTo>
                  <a:pt x="0" y="3358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30348" y="-170955"/>
            <a:ext cx="5903338" cy="2399310"/>
          </a:xfrm>
          <a:custGeom>
            <a:avLst/>
            <a:gdLst/>
            <a:ahLst/>
            <a:cxnLst/>
            <a:rect l="l" t="t" r="r" b="b"/>
            <a:pathLst>
              <a:path w="5903338" h="2399310">
                <a:moveTo>
                  <a:pt x="0" y="0"/>
                </a:moveTo>
                <a:lnTo>
                  <a:pt x="5903338" y="0"/>
                </a:lnTo>
                <a:lnTo>
                  <a:pt x="5903338" y="2399310"/>
                </a:lnTo>
                <a:lnTo>
                  <a:pt x="0" y="2399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928516" y="3569968"/>
            <a:ext cx="10468684" cy="337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765"/>
              </a:lnSpc>
              <a:spcBef>
                <a:spcPct val="0"/>
              </a:spcBef>
            </a:pPr>
            <a:r>
              <a:rPr lang="en-US" sz="9117" dirty="0">
                <a:solidFill>
                  <a:srgbClr val="F9705A"/>
                </a:solidFill>
                <a:latin typeface="Jua Bold"/>
              </a:rPr>
              <a:t>MARI LIHAT </a:t>
            </a:r>
            <a:r>
              <a:rPr lang="en-US" sz="9117" dirty="0" smtClean="0">
                <a:solidFill>
                  <a:srgbClr val="F9705A"/>
                </a:solidFill>
                <a:latin typeface="Jua Bold"/>
              </a:rPr>
              <a:t>CONTOH!</a:t>
            </a:r>
            <a:endParaRPr lang="en-US" sz="9117" dirty="0">
              <a:solidFill>
                <a:srgbClr val="F9705A"/>
              </a:solidFill>
              <a:latin typeface="Jua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05619" y="1574360"/>
            <a:ext cx="7324728" cy="7138281"/>
          </a:xfrm>
          <a:custGeom>
            <a:avLst/>
            <a:gdLst/>
            <a:ahLst/>
            <a:cxnLst/>
            <a:rect l="l" t="t" r="r" b="b"/>
            <a:pathLst>
              <a:path w="7324728" h="7138281">
                <a:moveTo>
                  <a:pt x="0" y="0"/>
                </a:moveTo>
                <a:lnTo>
                  <a:pt x="7324729" y="0"/>
                </a:lnTo>
                <a:lnTo>
                  <a:pt x="7324729" y="7138280"/>
                </a:lnTo>
                <a:lnTo>
                  <a:pt x="0" y="7138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12928">
            <a:off x="14831705" y="1943783"/>
            <a:ext cx="1328541" cy="1251244"/>
          </a:xfrm>
          <a:custGeom>
            <a:avLst/>
            <a:gdLst/>
            <a:ahLst/>
            <a:cxnLst/>
            <a:rect l="l" t="t" r="r" b="b"/>
            <a:pathLst>
              <a:path w="1328541" h="1251244">
                <a:moveTo>
                  <a:pt x="0" y="0"/>
                </a:moveTo>
                <a:lnTo>
                  <a:pt x="1328541" y="0"/>
                </a:lnTo>
                <a:lnTo>
                  <a:pt x="1328541" y="1251244"/>
                </a:lnTo>
                <a:lnTo>
                  <a:pt x="0" y="12512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258799" flipH="1">
            <a:off x="9466681" y="7230541"/>
            <a:ext cx="1328541" cy="1251244"/>
          </a:xfrm>
          <a:custGeom>
            <a:avLst/>
            <a:gdLst/>
            <a:ahLst/>
            <a:cxnLst/>
            <a:rect l="l" t="t" r="r" b="b"/>
            <a:pathLst>
              <a:path w="1328541" h="1251244">
                <a:moveTo>
                  <a:pt x="1328541" y="0"/>
                </a:moveTo>
                <a:lnTo>
                  <a:pt x="0" y="0"/>
                </a:lnTo>
                <a:lnTo>
                  <a:pt x="0" y="1251244"/>
                </a:lnTo>
                <a:lnTo>
                  <a:pt x="1328541" y="1251244"/>
                </a:lnTo>
                <a:lnTo>
                  <a:pt x="132854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519</Words>
  <Application>Microsoft Office PowerPoint</Application>
  <PresentationFormat>Custom</PresentationFormat>
  <Paragraphs>106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Jua</vt:lpstr>
      <vt:lpstr>Bangers</vt:lpstr>
      <vt:lpstr>Arial</vt:lpstr>
      <vt:lpstr>More Sugar Bold</vt:lpstr>
      <vt:lpstr>Calibri (MS) Bold</vt:lpstr>
      <vt:lpstr>Calibri (MS)</vt:lpstr>
      <vt:lpstr>Bobby Jones Soft</vt:lpstr>
      <vt:lpstr>League Spartan</vt:lpstr>
      <vt:lpstr>Jua Bold</vt:lpstr>
      <vt:lpstr>Canva Sans</vt:lpstr>
      <vt:lpstr>Bobby Jones Soft Bold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TAHUN 3 UNIT 1 (KEMAHIRAN SAINTIFIK)</dc:title>
  <dc:creator>FARIS</dc:creator>
  <cp:lastModifiedBy>Madihah Rehana binti Ku Othman</cp:lastModifiedBy>
  <cp:revision>4</cp:revision>
  <dcterms:created xsi:type="dcterms:W3CDTF">2006-08-16T00:00:00Z</dcterms:created>
  <dcterms:modified xsi:type="dcterms:W3CDTF">2023-07-15T04:08:27Z</dcterms:modified>
  <dc:identifier>DAFkkEiN4QQ</dc:identifier>
</cp:coreProperties>
</file>